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21"/>
  </p:notesMasterIdLst>
  <p:sldIdLst>
    <p:sldId id="4631" r:id="rId3"/>
    <p:sldId id="4122" r:id="rId4"/>
    <p:sldId id="4047" r:id="rId5"/>
    <p:sldId id="4735" r:id="rId6"/>
    <p:sldId id="352" r:id="rId7"/>
    <p:sldId id="4736" r:id="rId8"/>
    <p:sldId id="4734" r:id="rId9"/>
    <p:sldId id="355" r:id="rId10"/>
    <p:sldId id="358" r:id="rId11"/>
    <p:sldId id="356" r:id="rId12"/>
    <p:sldId id="344" r:id="rId13"/>
    <p:sldId id="347" r:id="rId14"/>
    <p:sldId id="348" r:id="rId15"/>
    <p:sldId id="349" r:id="rId16"/>
    <p:sldId id="4508" r:id="rId17"/>
    <p:sldId id="4730" r:id="rId18"/>
    <p:sldId id="4509" r:id="rId19"/>
    <p:sldId id="471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5196" autoAdjust="0"/>
  </p:normalViewPr>
  <p:slideViewPr>
    <p:cSldViewPr snapToGrid="0" snapToObjects="1">
      <p:cViewPr varScale="1">
        <p:scale>
          <a:sx n="85" d="100"/>
          <a:sy n="85" d="100"/>
        </p:scale>
        <p:origin x="1013"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10.503"/>
    </inkml:context>
    <inkml:brush xml:id="br0">
      <inkml:brushProperty name="width" value="0.05" units="cm"/>
      <inkml:brushProperty name="height" value="0.05" units="cm"/>
      <inkml:brushProperty name="color" value="#ED1C24"/>
      <inkml:brushProperty name="fitToCurve" value="1"/>
    </inkml:brush>
  </inkml:definitions>
  <inkml:trace contextRef="#ctx0" brushRef="#br0">414 200 0,'-28'-27'0,"28"-1"16,0 0-16,-28 28 0,28-27 15,0-1-15,0 1 16,-27-1-16,-1 28 15,1 0 1,-1 0-16,0 28 0,1-1 16,-28 1-16,27-1 0,-27 1 15,27 27-15,1 0 16,27-27-16,0 27 0,0 0 16,0-27-16,27 27 15,28-27-15,-27 0 0,27-1 16,0-27-16,1 28 15,-1-28-15,0 0 0,0-28 16,0 28-16,-27-55 0,0 27 16,-1 1-16,1-29 15,0 29-15,-28-28 0,0-1 16,0 1-16,-28 28 16,0-1-16,28 0 0,-27 1 15,-1 27-15,0 0 0,1 0 16,-1 0-16</inkml:trace>
  <inkml:trace contextRef="#ctx0" brushRef="#br0" timeOffset="632">303 614 0,'0'28'15,"0"0"17,-27-1-32,-1 1 15,28-1-15,-28 1 16,1 0-16,-1 27 16,1-28-16,-1 1 0,0 27 15,28-27-15,-27-1 0,27 1 16,-28 0-16,28 27 15,0-27-15,0-1 16,0 1 0,28-1-16,-1-27 15,1 0 1,0 0-16,-1 0 16,28 0-16,-27 0 0,27 0 15,0 0-15,-27 0 16,27 0-16,0 0 0,1 28 15,-29-28-15,29 0 0,-29 28 16,1-28-16,-1 27 16,1-27-1,0 0 1,-28-27 0,27 27-16,-27-28 15,0 0-15,0 1 16,0-28-16,0 27 0,-27-27 15,-1-1-15,28 1 16,-28 0-16,1 0 0,-1 0 16,1 27-16,-1 0 0,0 1 15,1-1-15,-1 1 16,0 27 31,28 27-32</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59.790"/>
    </inkml:context>
    <inkml:brush xml:id="br0">
      <inkml:brushProperty name="width" value="0.05" units="cm"/>
      <inkml:brushProperty name="height" value="0.05" units="cm"/>
      <inkml:brushProperty name="color" value="#ED1C24"/>
      <inkml:brushProperty name="fitToCurve" value="1"/>
    </inkml:brush>
  </inkml:definitions>
  <inkml:trace contextRef="#ctx0" brushRef="#br0">9801 721 0,'-27'0'0,"-29"0"0,29 0 16,-28 0-16,27 0 0</inkml:trace>
  <inkml:trace contextRef="#ctx0" brushRef="#br0" timeOffset="223">8448 831 0,'-27'0'0,"-28"28"16,-1-28-16,29 0 16,-1 28-16,1-28 0,-29 0 15,29 27-15,-1-27 16,1 0-16,-1 28 0,0-28 15</inkml:trace>
  <inkml:trace contextRef="#ctx0" brushRef="#br0" timeOffset="379">7924 942 0,'-28'27'0,"1"-27"16,-1 0-16,0 0 0,-27 0 15,0 0-15,27 0 0,-27 0 16,0 0-16,0 0 16,0 0-16,-28 0 0,27 0 15,1 0-15,0 0 16,-28 0-16,28 0 0,0 0 15,0 0-15,-1 0 0,1 0 16,0 0-16,0 0 16</inkml:trace>
  <inkml:trace contextRef="#ctx0" brushRef="#br0" timeOffset="558">6019 942 0,'-55'0'16,"-28"0"-16,28 0 0,-1-28 15,1 28-15,0 0 16,0 0-16,27 0 0,1 0 16,-1 0-16,0 0 0,1 0 15,-1 0 1,0 0-16,1 0 16</inkml:trace>
  <inkml:trace contextRef="#ctx0" brushRef="#br0" timeOffset="708">4499 969 0,'-27'0'0,"-28"0"16,-1 0-16,29 0 0,-1 0 16,1-27-16,-1 27 15,28-28 1</inkml:trace>
  <inkml:trace contextRef="#ctx0" brushRef="#br0" timeOffset="888">3838 969 0,'-55'0'16,"-1"0"-16,1 0 16,0 0-16,0 0 0,27 0 15,-27-27-15,27 27 0,1 0 16,-1 0-16,-27 0 15,27-28-15,1 28 0,-29 0 16,29 0-16,-28 0 16,-1 0-16,1 0 0</inkml:trace>
  <inkml:trace contextRef="#ctx0" brushRef="#br0" timeOffset="1015">2347 997 0,'-28'0'0,"-27"0"0,27 28 15,1-28-15,-1 0 16,1 0-16,-1 0 16,0 0-16,1-28 0</inkml:trace>
  <inkml:trace contextRef="#ctx0" brushRef="#br0" timeOffset="1279">1298 997 0,'-83'0'0,"28"0"15,-28 0-15,28 0 0,-1 28 16,1-28-16,0 0 16,0 0-16,0 27 0,-1-27 15,1 0-15,0 28 16,0-28-16,0 0 0,-1 0 16,1 27-16,27-27 0,1 0 15,-28 0-15,27 0 16,0-27-16,28-1 31,-27 28 0</inkml:trace>
  <inkml:trace contextRef="#ctx0" brushRef="#br0" timeOffset="1627">304 887 0,'-28'0'16,"1"0"0,-1 0-1,0 27 16,28 1-31,-27-1 0,27 1 16,-28 0-16,1-1 0,-1 1 16,28-1-16,-28 1 15,1-28-15,27 28 0,-28-28 16,28 27-16,28-27 47,-28 28-47,27 0 15,1 27-15,0-28 16,-1 1-16,-27 27 16</inkml:trace>
  <inkml:trace contextRef="#ctx0" brushRef="#br0" timeOffset="5383">7234 472 0,'27'0'63,"-27"28"-63,28-28 15,-1 28-15,29-1 0,-1 1 16,0 27-16,0 0 0,28 1 16,0-1-16,0 0 15,0 0-15,-28 0 0,28 28 16,-28-28-16,0-27 16,-27 27-16,27-27 0,-27 27 15,-1-27-15,1-1 16,-28 1-1,0-56 1,-28 1 0</inkml:trace>
  <inkml:trace contextRef="#ctx0" brushRef="#br0" timeOffset="5702">8062 472 0,'28'0'0,"-28"-27"16,27 27 0,-54 27-1,27 1-15,-28 0 16,0-1-16,1 1 16,-29 27-16,1 0 0,28 1 15,-29 26-15,1-26 16,0-1-16,0 28 0,27-28 15,1 0-15,-1 0 0,0-27 16,1 0-16,-1 27 16,28-28-16,-27 1 0,27 0 15,0-1 1,-28 1-16,28-56 31,28 1-31</inkml:trace>
  <inkml:trace contextRef="#ctx0" brushRef="#br0" timeOffset="6379">8283 196 0,'0'-27'0,"-28"-1"15,1 1-15,-1-1 16,0 0-16,-27 1 0,0 27 16,0-28-16,-1 28 15,-26 0-15,-1 0 0,0 28 16,0-28-16,-27 55 0,-1-27 16,1-1-16,-1 28 15,29 1-15,-29-1 0,28 0 16,1 0-16,26 28 15,1 0-15,27 0 0,1 27 16,-1-27-16,28 27 0,0 1 16,28-1-16,-1-27 15,1 28-15,27-29 0,1 29 16,-29-56-16,56 28 16,-28-28-16,0 0 0,28 1 15,0-1-15,0-28 16,0 1-16,0 0 0,27-1 15,0-27-15,-27 0 0,28 0 16,-1 0-16,1-27 16,-1-1-16,-27 0 0,27-27 15,-27 0-15,0 0 0,-28-1 16,0-26-16,1-29 16,-1 1-16,-28-1 0,-27 1 15,0-28-15,0 0 16,0 27-16,-27 1 0,-1 0 15,1 27-15,-1 27 0,-27 1 16,-1 0-16,1 0 16,0 27-16,0 1 0,-28-29 15,0 29-15,0 27 0,28-28 16,-28 1-16,28 27 16,0 0-16,0-28 0,27 28 15,0 0-15,1 0 16,-1 0-1,28 28 1,0-1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6:26.719"/>
    </inkml:context>
    <inkml:brush xml:id="br0">
      <inkml:brushProperty name="width" value="0.05" units="cm"/>
      <inkml:brushProperty name="height" value="0.05" units="cm"/>
      <inkml:brushProperty name="color" value="#ED1C24"/>
      <inkml:brushProperty name="fitToCurve" value="1"/>
    </inkml:brush>
  </inkml:definitions>
  <inkml:trace contextRef="#ctx0" brushRef="#br0">527 576 0,'0'-27'0,"28"27"16,-28-28-16,27 28 16,-27-28-1,-27 1 1,-1 27-1,1-28-15,-1 28 16,-27 0-16,27 0 0,-27 0 16,0 0-16,27 28 15,-27-28-15,0 27 0,27 1 16,-27 0-16,27-1 16,28 1-16,-27 0 0,27 27 15,0-28-15,0 1 0,0 27 16,27-27-16,1-1 15,27 29-15,0-29 0,1-27 16,-1 28-16,0-1 0,0-27 16,0 0-16,1 0 15,-1-27-15,0 27 0,-27-28 16,-1 28-16,1-27 16,-1-1-16</inkml:trace>
  <inkml:trace contextRef="#ctx0" brushRef="#br0" timeOffset="513">941 549 0,'28'0'16,"0"0"-1,-28 27 1,0 1 0,0 0-16,0-1 0,0 1 15,0-1-15,0 1 16,0 0-16,-28-1 0,28 1 16,0-1-16,0 1 0,0 0 15,0-1-15,0 1 16,0-1-1,-28-27-15,28-27 16,0-1 0,0 1-16,0-1 15,0 0-15,0-27 0,0 0 16,0-28-16,0 28 0,0-28 16,0 0-16,0 0 15,28 1-15,-28-1 0,28 28 16,-28-1-16,27 29 0,1-1 15,-1 1-15,1 27 16,0 27-16,-1 1 16,1-1-16,-1 1 15,1 27-15,0-27 0,-1 27 16,-27 0-16,28-27 0,-28-1 16,0 29-16,0-29 15</inkml:trace>
  <inkml:trace contextRef="#ctx0" brushRef="#br0" timeOffset="709">831 466 0,'0'27'0,"28"1"31,-1-28-16,1 0-15,27 0 0,-27 0 16,27 28-16,0-28 16,-27 0-16,-1 0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6:40.049"/>
    </inkml:context>
    <inkml:brush xml:id="br0">
      <inkml:brushProperty name="width" value="0.05" units="cm"/>
      <inkml:brushProperty name="height" value="0.05" units="cm"/>
      <inkml:brushProperty name="color" value="#ED1C24"/>
      <inkml:brushProperty name="fitToCurve" value="1"/>
    </inkml:brush>
  </inkml:definitions>
  <inkml:trace contextRef="#ctx0" brushRef="#br0">139 250 0,'0'27'140,"0"1"-124,-27 0 0,27-1-16,-28 1 0,28-1 15,0 1-15,0 0 16,-27-1-16,27 1 0,0-1 16,0 1-16,-28 0 15,28-1-15,0 1 16,0-1-16,0 1 31,0-56-15</inkml:trace>
  <inkml:trace contextRef="#ctx0" brushRef="#br0" timeOffset="421">29 277 0,'-28'-27'0,"28"-1"16,0 1 0,0-1-16,0 0 15,0 1-15,0-1 16,28 0-1,0 1-15,-1 27 16,-27-28-16,28 28 0,-1 0 16,1 0-16,27 0 15,-27 28-15,0-28 0,-1 27 16,1 1-16,-1 0 0,1-1 16,0 1-16,-1 0 15,-27-1-15,0 1 16,0-1-16,-27 1 15,-1-28-15,0 28 0,-27-28 16,28 0-16,-29 27 16,1-27-16,27 0 0,-27 0 15,28 0-15,-1 0 0,0 0 16</inkml:trace>
  <inkml:trace contextRef="#ctx0" brushRef="#br0" timeOffset="1123">913 360 0,'27'0'0,"-27"-27"0,28 27 15,-28-28-15,27 0 16,-27 1-16,0-1 15,-27 1-15,27-1 16,-28 0-16,1 28 16,-1 0-16,0 0 15,-27 0-15,27 0 0,-27 28 16,0 0-16,27-1 0,-27 1 16,28 27-16,-1-27 15,0 27-15,1-28 0,27 29 16,0-29-16,0 1 15,0 27-15,27-27 0,1-1 16,27-27-16,-27 28 0,27-28 16,-27 0-16,27 0 15,0 0-15,0-28 0,1 1 16,-1-1-16,0 0 16,-27-27-16,-1 28 0,1-29 15,-1 1-15,-27 0 0,0 27 16,0-27-16,0 28 15,-27-1-15,27 0 0,-28 28 16,1 0-16,-1 0 0,0 0 16</inkml:trace>
  <inkml:trace contextRef="#ctx0" brushRef="#br0" timeOffset="1688">802 636 0,'-28'0'32,"1"-27"-17,-1-1-15,28 0 16,0 1-16,0-1 16,28 1-1,-1 27-15,1 0 16,0 0-16,-1 0 0,1 0 15,0 0-15,-1 27 16,1 1-16,-1 27 16,-27-27-16,0-1 15,0 1-15,0 27 0,0-27 16,0-1-16,0 1 0,0 0 16,0-1-16,0 1 15,28-28-15,-28 27 0,28-27 16,-1 0-16,28 0 0,-27 0 15,27 0-15,-27-27 16,27 27-16,-27 0 0,-1-28 16,1 28-16,-1 0 15,-27-27-15,28 27 0,-28-28 16,0 0-16,-28 28 16,1-27-1,-1 27-15</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6:44.790"/>
    </inkml:context>
    <inkml:brush xml:id="br0">
      <inkml:brushProperty name="width" value="0.05" units="cm"/>
      <inkml:brushProperty name="height" value="0.05" units="cm"/>
      <inkml:brushProperty name="color" value="#ED1C24"/>
      <inkml:brushProperty name="fitToCurve" value="1"/>
    </inkml:brush>
  </inkml:definitions>
  <inkml:trace contextRef="#ctx0" brushRef="#br0">39 138 0,'0'28'31,"0"-1"-15,0 1-16,0 0 15,28 27-15,-28-28 16,0 29-16,0-1 0,0 28 16,28-28-16,-28 28 0,0 0 15,0-1-15,0 1 16,0 0-16,0 0 0,-28 0 15,28 0-15,0-1 16,0-26-16,0 26 0,0-26 16,0-1-16,-28 0 0,28-27 15,0 27-15,0-28 16,0 1-16,0 0 16,28-28 30,-28-28-30,28 28-16,-1 0 0,1-28 16,0 28-16,27 0 15,28-27-15,-28 27 0,55-28 16,1 28-16,-1 0 0,28 0 16,0 0-16,28 0 15,-1 0-15,1 0 0,0 0 16,-1 0-16,-27 0 15,1 0-15,-29 0 0,0 28 16,-27-28-16,0 0 0,0 0 16,-28 0-16,-27 27 15,-1-27-15,1 0 0,0 0 16,-28-27 46,-28 27-62,0-28 16,28 1 0,-27-1-16,-1 0 0,0-27 15,1 0-15,-1 0 0,1 0 16,27-1-16,-28-26 16,28 26-16,0-27 0,0 1 15,0-1-15,0 0 16,0 0-16,0 0 0,28 1 15,-28-1-15,27 0 0,1 0 16,-28 28-16,27 0 16,-27-1-16,0 29 0,0-1 15,28 1-15,-28-1 16,0 0-16,0 1 16,-28 54 62,1-27-78,-1 0 15,-27 0-15,0 28 16,0-28-16,-28 0 0,-28 0 16,1 0-16,-1 0 0,-27 0 15,0 0-15,0-28 16,0 28-16,-27 0 0,54-27 15,-27 27-15,28-28 16,-1 28-16,28 0 0,1 0 16,26 0-16,1 0 15,28 0-15,-29 0 0,29 0 16,-1 0-16,-27 28 0,27-28 16,1 0-16,-1 0 15,1 0-15,-29 27 0,29-27 16,-1 0-16,0 0 0,1 0 15,-1 0 1,56 0 62,-1 28-62,1-28-1,0 0 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6:49.848"/>
    </inkml:context>
    <inkml:brush xml:id="br0">
      <inkml:brushProperty name="width" value="0.05" units="cm"/>
      <inkml:brushProperty name="height" value="0.05" units="cm"/>
      <inkml:brushProperty name="color" value="#ED1C24"/>
      <inkml:brushProperty name="fitToCurve" value="1"/>
    </inkml:brush>
  </inkml:definitions>
  <inkml:trace contextRef="#ctx0" brushRef="#br0">221 0 0,'0'28'125,"0"0"-78,0-1-16,0 1-15,0-1-1,0 1 32,0 0 47,0-1-78,0 1-16,0-1 15,0 1-15,0 0 0,0-1 16,0 1-16,0 0 16,0-1-16,0 28 0,0-27 15,0 0-15,0-1 0,0 1 16,0-1-16,0 1 15,0 0-15,0-1 16,0 1-16,0-1 16,0 1-16,0 0 15,0-1-15,0 1 16,0-1 0,0 1-16,0 0 15,0-1-15,0 1 16,0 0-1,0-1-15,0 1 16,0-1 0,0 1-16,0 0 0,0-1 15,0 1-15,0-1 16,0 1 0,0 0-16,0-1 0,0 1 15,0-1-15,0 1 16,0 0-1,0-1-15,0 1 16,0-1-16,0 1 16,0 0-16,0-1 0,0 1 15,0 0-15,0-1 16,0 1-16,0-1 16,27 1-16,-27 0 0,0-1 15,0 1 1,0-1-16,0 1 0,0 0 15,0-1-15,0 1 0,0-1 16,0 1-16,0 0 16,28-1-16,-28 1 0,0-1 15,0 1 1,0 0-16,0-1 16,0 1-1,0 0 1,0-1 15,27-27-15,-27 28-1,0-56 1,0 1 0,0-1-16</inkml:trace>
  <inkml:trace contextRef="#ctx0" brushRef="#br0" timeOffset="378">0 2071 0,'0'-28'0,"0"1"31,27 27 16,-27 27-31,28 1-1,0 0-15,-28-1 16,27 1-16,1-28 16,-1 27-16,1 1 0,-28 0 15,28-28-15,-28 27 0,27-27 16,-27 28-16,28-28 16,-28 28-16</inkml:trace>
  <inkml:trace contextRef="#ctx0" brushRef="#br0" timeOffset="888">745 1988 0,'0'-27'15,"-27"27"-15,27 27 63,-28 1-48,0-1 1,1 1-16,-1 0 16,0-1-16,1-27 0,-1 28 15,1-1-15,-1-27 16,28 28-16,-28-28 0,28 28 15,0-1 110,-27-27-125,27 28 16,-28-28-16,1 28 16,-1-28-1,0 0 1,28 27-16,0-54 31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6:53.495"/>
    </inkml:context>
    <inkml:brush xml:id="br0">
      <inkml:brushProperty name="width" value="0.05" units="cm"/>
      <inkml:brushProperty name="height" value="0.05" units="cm"/>
      <inkml:brushProperty name="color" value="#ED1C24"/>
      <inkml:brushProperty name="fitToCurve" value="1"/>
    </inkml:brush>
  </inkml:definitions>
  <inkml:trace contextRef="#ctx0" brushRef="#br0">87 712 0,'0'28'15,"28"-28"17,-1 0-17,1 0 1,-1 0-16,29 0 0,-1 0 15,28 0-15,27 0 0,-27 0 16,27 0-16,1 0 16,-1 0-16,1 0 0,-28 28 15,-1-28-15,-26 0 16,-29 0-16,1 0 0,-1 0 16,-54 0-1,-28 0 1</inkml:trace>
  <inkml:trace contextRef="#ctx0" brushRef="#br0" timeOffset="1369">225 685 0,'-28'0'16,"1"0"0,-1 0-1,1 0 16,-1 0-15,28-28-16,0 1 16,-28 27-1,28-28-15,0 0 16,-27 1-16,27-1 16,0 1-16,0-1 0,-28 0 15,28 1-15,0-1 16,28 1-16,-28-1 15,27 28-15,1-28 0,0 28 16,-1 0-16,1-27 16,-1 27-16,1 0 0,0 0 15,-1 0-15,1 0 16,-28 27 0,27-27-16,-27 28 0,0 0 15,0-1 16,0-54 1,0-1-1,0 0-15,0 1-16,0-1 15,28 1 1,-28-1-16,28 0 0,-1 1 15,1-1-15,27 0 0,-27 28 16,-1-27-16,29 27 16,-29 0-16,28 0 0,-27 0 15,0 0-15,-1 0 16,1 27-16,-1-27 16,1 28-16,-28 0 15,28-28 1,-28-28 31,0 0-16,27 1-31,1 27 16,-1 0-16,1-28 15,0 28-15,-1 0 0,29-27 16,-29 27-16,28 0 15,-27 27-15,0-27 0,27 28 16,-28-1-16,1-27 0,0 28 16,-28 0-16,27-1 15,-27 1-15,0 0 16,-27-1-16,-1-27 0,28 28 16,-28-28-16,1 27 15,-1-27-15,1 0 0,27 28 16,-28-28-16,56 0 47,-28 28-32,27-28-15,1 0 0,-1 0 16,1 27-16,0-27 0,-1 28 16,1-1-1,-28 1-15,27 0 0,-27-1 16,0 1-16,0-1 15,0 1-15,28-28 0,-28 28 16,0-1-16,0 1 16,-28-28-16,28 27 0,-27-27 15,-1 28-15,1-28 16,-1 0-16,0 0 16,1 0-16,-1 28 0,1-28 15,-1 0 1,0 0-16,1 0 15,27-28 1,-28 28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7:12.022"/>
    </inkml:context>
    <inkml:brush xml:id="br0">
      <inkml:brushProperty name="width" value="0.05" units="cm"/>
      <inkml:brushProperty name="height" value="0.05" units="cm"/>
      <inkml:brushProperty name="color" value="#ED1C24"/>
      <inkml:brushProperty name="fitToCurve" value="1"/>
    </inkml:brush>
  </inkml:definitions>
  <inkml:trace contextRef="#ctx0" brushRef="#br0">635 333 0,'28'-27'0,"-28"-1"16,27 0-16,-27 1 15,0-1-15,28 1 0,-28-1 16,0 0-16,0 1 16,0-1-1,0 0 1,-28 28-16,1 0 16,-1 0-16,28-27 15,-27 27-15,-1 0 0,0 0 16,-27 0-16,28 0 15,-1 0-15,-27 27 0,27-27 16,0 0-16,-27 28 16,28-28-16,-1 0 0,0 28 15,1-28-15,-1 27 16,28 1 0,-27 0-16,27-1 15,0 1-15,0-1 16,0 29-16,0-1 0,0-28 15,0 56-15,0-28 0,0 28 16,0 0-16,27-28 16,-27 56-16,0-28 0,0-1 15,28 29-15,-28-28 16,0 27-16,27 1 0,-27-1 16,0 28-16,0-28 0,28 28 15,-28 1-15,0-1 16,0 0-16,0 0 0,-28-28 15,28 28-15,0-27 0,-27-1 16,27 28-16,0-28 16,-28 1-16,28-28 0,0 27 15,-27 1-15,27-1 16,0 0-16,0 1 0,0-28 16,0 27-16,0 1 0,0-29 15,0 29-15,0-1 16,0-27-16,0 0 0,0 27 15,-28-27-15,28 0 16,0 27-16,0-27 0,-28 0 16,28 0-16,0 0 0,0 0 15,0-1-15,0 1 16,-27 0-16,27-28 0,0 1 16,0 26-16,0-26 15,0-29-15,0 28 0,-28-27 16,28 0-16,0-1 15,28-27 32,-1 0-47,1 0 16,0 0-16,27 0 0,-28 0 16,29 0-16,-1-27 15,0 27-15,28 0 0,-28-28 16,0 28-16,1-28 15,-29 28-15,28-27 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7:13.52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0,'27'0'47,"1"0"-31,0 0-1,-1 0-15,28 0 0,1 0 16,26 27-16,1-27 16,0 0-16,0 28 0,0-28 15,0 0-15,-28 28 0,0-28 16,0 27-16,-27-27 15,-1 28-15,1-28 0,-28 27 16,0 1 0,0 0-16,0-1 15,0 1-15,0 27 0,0-27 16,0 27-16,0 0 16,0 28-16,28-28 0,-28 28 15,27 27-15,-27-27 16,28 28-16,0-1 0,-28 1 15,27 27-15,-27-28 0,28 28 16,-28 0-16,27 0 16,-27 0-16,28 0 0,-28 0 15,28 0-15,-1 0 0,-27-27 16,28 27-16,-28-28 16,0-27-16,0 28 0,0-1 15,0-27-15,0 27 16,0-27-16,-28 27 0,1-27 15,27 0-15,-28 0 0,0 0 16,28 0-16,-27-28 16,27 28-16,-28-28 0,28 0 15,-27 0-15,27 28 16,0-28-16,0 1 0,-28-29 16,28 28-16,0 1 0,0-1 15,0-28-15,0 29 16,0-29-16,0 28 0,0-27 15,0 27-15,0-27 16,0 0-16,0-1 0,0 1 16,0-1-16,0 1 0,0 0 15,0-1 1,0 1 0,-28-28 46,-27 0-62,27 0 16,-27 27-16,0-27 15,0 0-15,-28 0 0,28 0 16,0 0-16,-28 0 16,28-27-16,-1 27 0,29 0 15,-29-28-15,29 28 0,-1 0 16,-27 0-16,27 0 15,1 0-15,-1 0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58.950"/>
    </inkml:context>
    <inkml:brush xml:id="br0">
      <inkml:brushProperty name="width" value="0.05" units="cm"/>
      <inkml:brushProperty name="height" value="0.05" units="cm"/>
      <inkml:brushProperty name="color" value="#ED1C24"/>
      <inkml:brushProperty name="fitToCurve" value="1"/>
    </inkml:brush>
  </inkml:definitions>
  <inkml:trace contextRef="#ctx0" brushRef="#br0">2816 0 0,'0'28'16,"-27"0"-16,27-1 0,-28-27 16,28 28-1,0-1 1,0 1-16,28 0 15,-28-1-15,0 1 16,0-1-16,27 29 0,-27-29 16,0 1-16,0-1 15,0 1-15,0 0 0,0-1 16</inkml:trace>
  <inkml:trace contextRef="#ctx0" brushRef="#br0" timeOffset="206">2789 994 0,'0'28'0,"0"-1"32,0 1-17,0 0 1,0-1-1,0 1-15</inkml:trace>
  <inkml:trace contextRef="#ctx0" brushRef="#br0" timeOffset="499">2568 1326 0,'-28'0'16,"1"0"-1,-1 0-15,-27 0 16,27 0 0,-27 0-16,0 0 0,0 0 15,-1 0-15,-26 0 16,26-28-16,-26 28 0,-1 0 15,0 0-15,28-28 0,-28 28 16,28 0-16,-1 0 16,1 0-16,0 0 0,0 0 15,27 0-15,-27 0 16</inkml:trace>
  <inkml:trace contextRef="#ctx0" brushRef="#br0" timeOffset="678">497 1270 0,'-27'0'0,"-1"0"15,1-27-15,-1 27 16,0 0-16,1 0 0,-1 0 16,-27 0-16,27 0 15,-27 0-15,0 0 0,0 0 16,-1 0-16</inkml:trace>
  <inkml:trace contextRef="#ctx0" brushRef="#br0" timeOffset="84342">3783 2209 0,'0'-28'94,"0"1"-78,27 27-1,1-28-15,0 1 16,-1 27-16,28-28 0,1-27 15,-1 27-15,0 1 0,28-1 16,0-27-16,-28 27 16,28-27-16,0 27 0,-28 1 15,0-1-15,0 0 0,-27 1 16,-1-1-16,1 28 16,0-27-16,-28-1 31,-28 28-31,0 0 15,1 0-15,27 28 16,-28-28-16</inkml:trace>
  <inkml:trace contextRef="#ctx0" brushRef="#br0" timeOffset="85013">4418 1381 0,'-28'0'0,"56"0"62,-28 27-62,27-27 16,1 0-16,0 28 0,27-28 16,-28 0-16,29 0 15,-29 28-15,1-28 0,27 0 16,-27 0-16,-1 0 0,1 0 15,-56 27 32,1-27-31,27 28 15,-28-28-31,28 27 16,0 1-1,0 0-15,-28-28 0,28 27 16,0 28-16,-27-27 0,27 0 16,0 27-16,-28-27 15,28 27-15,0 0 0,0-27 16,0-1-16,0 28 16,0-27-16,0 0 15,0-1-15,0 1 16,28-28-1,-28-28 17,27 28-32,-27-27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4:52.911"/>
    </inkml:context>
    <inkml:brush xml:id="br0">
      <inkml:brushProperty name="width" value="0.05" units="cm"/>
      <inkml:brushProperty name="height" value="0.05" units="cm"/>
      <inkml:brushProperty name="color" value="#ED1C24"/>
      <inkml:brushProperty name="fitToCurve" value="1"/>
    </inkml:brush>
  </inkml:definitions>
  <inkml:trace contextRef="#ctx0" brushRef="#br0">3838 4832 0,'-28'-28'0,"0"28"0,1-27 16,-1 27-16,28-28 0,-27 28 15,27 28 1,-28-1-16,28 1 0,0-1 16,0 1-16,0 27 15,-28-27-15,28 27 0,0-27 16,0-1-16,0 1 0,-27-28 31,27-28-31,0 1 16,27-1-16,-27-27 15,28 0-15,-28-1 0,28 1 16,-28-28-16,27 28 0,-27 0 16,28 27-16,-1-27 15,1 28-15,0 54 16,-1-27 0,1 55-16,-1-27 0,1 27 15,-28 0-15,28 1 0,-1 26 16,1-26-16,-28-1 15,0 0-15,28 0 0,-28-27 16,0 0-16</inkml:trace>
  <inkml:trace contextRef="#ctx0" brushRef="#br0" timeOffset="150">3755 4970 0,'0'-28'15,"-28"1"1,28-1-1,28 28-15,-1 0 0,1-28 16,0 28-16,-1-27 16,1 27-16,27-28 0,-27 28 15</inkml:trace>
  <inkml:trace contextRef="#ctx0" brushRef="#br0" timeOffset="523">4114 4777 0,'0'-28'31,"0"56"0,0-1-15,0 1-16,0-1 0,0 1 15,0 27-15,0 1 16,0-1-16,0-28 0,0 29 16,0-29-16,27 1 0,-27-1 15,0 1-15,0-56 16,0 1-1,0-1-15,0 1 16,0-29-16,0 29 0,0-28 16,-27-1-16,27 1 0,0 0 15,0 0-15,0 27 16,0 0-16,27 28 0,1 0 16,0 0-1,-1 0-15,1 28 16,-1-28-16,1 28 0,-28-1 15,0 1-15,0-1 16,0 1-16,-28 0 0,1-28 16,-1 27-16,1-27 15</inkml:trace>
  <inkml:trace contextRef="#ctx0" brushRef="#br0" timeOffset="977">4445 4666 0,'0'28'0,"0"-1"16,0 1 0,0 0-1,0-1-15,0 1 16,28 27-16,-28-27 15,0 27-15,27-27 0,-27-1 16,0 28-16,0-27 16,0-56 15,-27 1-15,27-1-16,0 1 0,-28-29 15,28 1-15,0 0 16,0 0-16,0-1 0,0 1 15,0 28-15,28-29 0,-28 29 16,27 27-16,1-28 16,-1 28-16,1 28 15,0-1 1,-28 1-16,0 0 0,27-1 16,-27 28-16,0-27 0,0 0 15,-27-1-15,-1-27 16,0 28-16,-27-28 0,0 0 15</inkml:trace>
  <inkml:trace contextRef="#ctx0" brushRef="#br0" timeOffset="-2754">1325 4804 0,'-27'-27'16,"27"-1"-16,-28 28 16,0 0-16,1 0 15,-1 0-15,1 0 0,-1 0 16,0 28-1,1-28-15,-1 27 0,1-27 16,-1 28-16,0-1 16,1-27-16,-1 28 0,1-28 15,27 28-15,-28-28 0,28 27 16,28 1 15,-1-28-31,1 0 16,-1 0-16,1 28 0,0-28 15,-1 27-15,1-27 0,27 28 16,-27-1-16,-1 1 16,-27 0-16,0-1 15,0 1-15,0-1 16,-27 1-16,-1 0 0,-27-1 16,27-27-16,1 28 0,-29-28 15,29 0-15,-28 0 16,27 0-16,0 0 0,1 0 15,-1-28-15,28 1 16</inkml:trace>
  <inkml:trace contextRef="#ctx0" brushRef="#br0" timeOffset="-2281">1408 4970 0,'0'-28'16,"0"56"31,0 0-47,0-1 15,28 28-15,-28-27 0,0 27 16,0 0-16,0 1 0,0-29 15,0 1-15,0 27 16,0-27-16,-28-28 31,28-28-31,0 0 0,0-27 16,0 0-16,0 0 0,0-28 16,0 0-16,0 0 15,0 28-15,0-28 0,0 28 16,28 0-16,-28 0 15,27 27-15,1 28 16,0 28-16,-1-1 0,1 1 16,-1-1-16,1 29 15,-28-29-15,0 28 0,0-27 16,0 27-16,0-27 16,0 0-16,-28-1 0,1 1 15,-1-28-15,1 0 16,-1-28-16</inkml:trace>
  <inkml:trace contextRef="#ctx0" brushRef="#br0" timeOffset="-1837">1767 4804 0,'0'-27'16,"28"27"-1,-1 0 1,1 27 0,-28 1-16,27-1 15,1 1-15,-28 0 0,0-1 16,0 29-16,0-29 16,0 1-16,0-1 0,0 1 15,-28 0-15,1-28 16,-1 0-1,28-28-15,0 0 0,0 1 16,28-1-16,-28-27 16,27 27-16,29-27 0,-29 27 15,1 1-15,27-1 16,-27 1-16,-1 27 0,29 0 16,-29 27-1,1-27-15,-28 28 0,27-1 16,-27 1-16,0 27 0,28-27 15,-28 0-15,0-1 16,28 1-16,-28-1 16,0 1-16,27 0 15,-27-1-15</inkml:trace>
  <inkml:trace contextRef="#ctx0" brushRef="#br0" timeOffset="-1679">2181 4528 0,'-27'-27'15</inkml:trace>
  <inkml:trace contextRef="#ctx0" brushRef="#br0" timeOffset="-1290">2374 4859 0,'-27'0'15,"-1"0"-15,28-27 16,28 27-1,-1 27 1,-27 1 0,28-28-16,-28 28 0,28-1 15,-28 1-15,27 0 0,-27-1 16,0 1-16,0-1 16,0-54 15,28 27-31,-28-28 0,27-27 15,1 27-15,-28 1 0,28-1 16,-1 0-16,1 1 16,-1-1-16,1 28 0,0 0 15,-1 28 1,1-1-16,-28 1 0,28 0 16,-28 27-16,0-27 0,27 27 15,-27-28-15,0 1 16</inkml:trace>
  <inkml:trace contextRef="#ctx0" brushRef="#br0" timeOffset="-469">2982 4556 0,'0'-28'16,"0"1"-16,0 54 31,0 28-31,0-27 15,0 27-15,27 0 16,-27 1-16,0-1 0,0 0 16,28 0-16,-28 1 15,0-29-15,28 1 0,-28-1 16,27-27 0,-27-27-16,28-1 15,-28 1-15,27-29 0,-27 29 16,0-1-16,0 0 0,0 1 15,0-1-15,-27 1 16,-1-1-16,1 28 16,27-28-16,-28 28 15,0-27-15,1 27 0,-1-28 16,1 28 0,27 28-1,0-1 1,-28 1-1,28 0-15,0-1 16,0 1 0,0-1-1,0 1 1,28 0-16,-28-1 16,27 1-16,-27 0 15,0-1 1,28-27-1,-28-27 1,27-1 0,1 0-16,-28 1 15,28 27-15,-28-28 0,27 28 16,-27 28 31,0-1-47,-27 1 15,27 27-15,0-27 0,0-1 16,0 29-16,27-29 16,-27 28-16,28-27 0,-28 27 15,0-27-15,0-1 16,0 1-16,-28 0 0,28-1 16,-27 1-16,27-1 0,-28-27 15,0 0 1,1-27-1,27-1-15,0 1 0,0-1 16,0 0-16,0 1 16,0-1-16,0 1 0,27-1 15</inkml:trace>
  <inkml:trace contextRef="#ctx0" brushRef="#br0" timeOffset="2590">28 4418 0,'-28'0'0,"28"-28"0,0 1 16,0 54 15,0 1-15,28-1-16,-28 1 15,0 27-15,0-27 0,0 27 16,27 0-16,-27 0 15,0 28-15,0 28 0,28-28 16,-28 27-16,0 0 16,27 1-16,-27-28 0,28 27 15,-28-27-15,28 0 16,-28-28-16,27 28 0,-27-56 16,0 29-16,0-29 0,0 1 15,0-1 1,0 1-1,28-28 1,0 0 0,-1 0-16,1 0 15,-1-28-15,29 28 16,-29 0-16,28 0 0,28 0 16,-28-27-16,56 27 0,-28-28 15,55 28-15,0-27 16,0 27-16,27-28 0,29 28 15,27-28-15,-28 1 0,28 27 16,0-28-16,-1 28 16,1-27-16,0 27 0,-28-28 15,1 28-15,-1 0 16,-27-28-16,-1 28 0,-27 0 16,0 0-16,-27 0 15,-1 0-15,1 0 0,-28 0 16,-1 0-16,1 0 0,0-27 15,-28 27-15,0 0 16,1 0-16,-1-28 0,-28 28 16,1 0-16,27 0 0,-27-27 15,0 27 1,-28-28 0,0 0-1,0 1 1,0-1-16,0 0 15,0 1-15,0-28 0,-28 27 16,28-27-16,-28-28 0,1 28 16,-1-28-16,0 0 15,28-27-15,-27 27 0,-1 0 16,28 0-16,-27 28 16,27 0-16,0 0 0,0-1 15,0 29-15,0-28 0,0 27 16,0 0-16,0 1 15,0-1-15,0 0 0,0 1 16,0-1-16,0 1 0,0-1 16,0 0-16,0 1 15,-28 27-15,28-28 0,-28 28 32,28-27-32,-27 27 15,-1 0-15,1 0 0,-1 0 16,-27 0-16,0 0 15,-1 0-15,1 0 0,-28 0 16,0 0-16,-27 0 16,0 27-16,-1-27 0,-27 0 15,0 0-15,0 0 0,0 28 16,-28-28-16,28 0 16,-27 27-16,-1-27 0,0 0 15,28 0-15,-27 0 16,27 0-16,-28 0 0,28 0 15,0 0-15,27 0 0,1 0 16,-28 0-16,28 0 16,27 0-16,-28 0 0,1 0 15,27 0-15,-27 0 16,27 28-16,0-28 0,0 0 16,-27 0-16,27 0 0,0 28 15,0-28-15,0 0 16,28 0-16,-28 0 0,28 0 15,27 0-15,1 0 0,-1 0 16,56 0 15,-1 0-15,1 0 15,-28 27-15</inkml:trace>
  <inkml:trace contextRef="#ctx0" brushRef="#br0" timeOffset="3362">2678 5991 0,'0'-27'16,"0"-1"-1,0 56 32,0-1-47,0 1 16,0 0-16,0 27 16,0 0-16,0-27 15,-28 27-15,28 28 0,0-28 16,0 0-16,0 0 15,0 1-15,28-1 0</inkml:trace>
  <inkml:trace contextRef="#ctx0" brushRef="#br0" timeOffset="3853">2181 6599 0,'0'-28'15,"28"1"1,-1 27 0,-27 27-1,28-27-15,0 28 16,-28-1-16,27-27 0,1 28 16,-1 0-16,1-1 0,0 1 15,-1-28-15,1 27 16,-1-27-16,1 0 0,0 0 15,-1 0-15,1 0 0,-1-27 16,1-1-16,27 28 16,-27-27-16,0-1 0,-1 28 15,-27-28-15,28 28 16,-1 0-16,-27-27 16,0 54 15,-27-27-31,-1 0 15</inkml:trace>
  <inkml:trace contextRef="#ctx0" brushRef="#br0" timeOffset="4645">2154 7538 0,'-28'0'0,"0"0"16,1 0 0,54 0 15,1 0-31,0 0 0,-1 0 16,28 0-16,-27 0 0,27-28 15,0 28-15,-27 0 16,27 0-16,-27 0 0,-28-28 15,27 28-15,-27 28 32,0 0-17,0-1-15,0 28 16,0-27-16,0 0 16,0 27-16,0-28 0,28 1 15,-28 27-15,0-27 16,28-1-16,-28 1 0,0 0 15,0-1-15,0 1 16,-28-28 15,0-28-15,1 28-16,-28-27 16,27 27-16,-27-28 15,0 28-15,-1-28 0,-26 28 16,26 0-16,1 0 0,27 0 15,-27 28-15,28-28 16,27 28-16,-28-28 0,56 27 16,-1-27-16</inkml:trace>
  <inkml:trace contextRef="#ctx0" brushRef="#br0" timeOffset="5124">2844 7648 0,'0'28'47,"0"-1"-31,0 1-16,0-1 15,27 1-15,-27 0 0,0-1 16,0 1-16,0-1 0,0 1 16,0-56 31,0 1-47,0-28 15,0 27-15,0-27 0,0 0 16,0-1-16,0 1 15,0 0-15,28 27 0,-28-27 16,28 27-16,-1 1 16,1 27-16,-1 0 0,1 0 15,0 27-15,-1 1 16,1 0 0,-28-1-16,-28 1 0,1 0 15,-1-1-15,0 1 16,1-28-16,-28 0 0,27 27 15,0-27-15,1 0 0,-1-27 16</inkml:trace>
  <inkml:trace contextRef="#ctx0" brushRef="#br0" timeOffset="5571">3341 7482 0,'0'28'0,"27"0"31,-27-1-15,0 1-16,0-1 16,0 1-16,0 0 15,0 27-15,0-28 0,0 29 16,0-29-16,0 1 0,0-1 15,-27 1-15,27-56 32,0 1-17,0-1-15,0-27 0,27 0 16,-27 0-16,0-1 0,28 1 16,0 0-16,-28 0 15,27-1-15,-27 29 0,28-1 16,-28 1-16,27 27 0,1 0 15,0 27 1,-28 1-16,27-1 0,1 29 16,-28-29-16,27 29 15,1-1-15,-28 0 0,28-27 16,-28 27-16,27-28 0,-27 1 16,0 0-1</inkml:trace>
  <inkml:trace contextRef="#ctx0" brushRef="#br0" timeOffset="5738">3506 7620 0,'-27'0'15,"54"0"17,1 0-17,0 0-15,-1 0 16,1 0-16,-1 0 15,29 0-15,-29-27 0</inkml:trace>
  <inkml:trace contextRef="#ctx0" brushRef="#br0" timeOffset="6734">1574 7206 0,'-28'0'15,"28"-27"-15,-27 27 16,27 27 0,0 1-16,27 27 15,-27 0-15,0 0 16,0 28-16,0 0 0,0 28 15,0-29-15,0 29 16,0-28-16,0 27 0,0-27 16,0 0-16,0-28 15,0 0-15,0 0 0,0-27 16,0 27-16,28-55 0,-1 0 16,1 0-16,0 0 15,27 0-15,0-27 0,0 27 16,0-28-16,28 0 0,28 28 15,-1-27-15,28-1 16,0 28-16,28-27 0,0-1 16,27 28-16,0-28 15,0 28-15,-27-27 0,0 27 16,-28 0-16,-28 0 0,1 0 16,-29-28-16,1 28 15,-28 0-15,1 0 0,-1 0 16,0 0-16,0-27 15,-27 27-15,27 0 0,-27-28 16,-1 28-16,1 0 0,0-28 16,-1 28-16,1 0 15,-1-27-15,-27-1 32,-27 28-32,27-28 15,-28 28-15,28-27 0,0-1 16,-27 1-16,-1-29 15,28 1-15,-28 0 0,28-28 16,-27 28-16,-1-28 16,28-27-16,0 27 0,-28 0 15,28 28-15,0-28 0,0 28 16,0 0-16,0 27 16,0 0-16,0 1 0,0-1 15,-27 1 1,-1 27-1,1 0-15,-1 0 0,-27 0 16,0 0-16,-1 27 16,-26-27-16,-29 28 0,1-28 15,-28 27-15,0-27 16,-28 28-16,0-28 0,-27 28 16,0-28-16,27 0 0,-27 27 15,27-27-15,1 0 16,54 0-16,-27 0 0,55 28 15,0-28-15</inkml:trace>
  <inkml:trace contextRef="#ctx0" brushRef="#br0" timeOffset="7483">3037 8338 0,'0'-27'0,"28"-1"0,-28 0 15,27 28-15,-27-27 16,28 27 0,-28 27-1,0 1-15,0 27 16,0-27-16,0 27 16,27 28-16,-27-28 0,0 28 15,0 0-15,0 0 16,0-28-16,0 0 0,0 0 15,-27 0-15</inkml:trace>
  <inkml:trace contextRef="#ctx0" brushRef="#br0" timeOffset="7795">2982 9028 0,'-28'0'0,"28"-27"0,0-1 31,0 56-15,28-28-16,-28 27 15,27 1-15,1-28 0,0 28 16,-1-1-16,1-27 0,-1 28 16,1-28-16,27 0 15,-27 0-15,-1-28 0,1 1 16,0 27-16,-1-28 0,1 0 15,-28 1-15,28 27 16,-28-28-16,27 28 0,-54 28 31,-1-1-15,-27 1-16</inkml:trace>
  <inkml:trace contextRef="#ctx0" brushRef="#br0" timeOffset="8653">3396 9415 0,'0'-28'31,"-28"28"-31,1 0 15,-1-27 1,0 27-16,1 0 0,-1 0 16,-27 0-16,0 27 0,-28-27 15,28 28-15,-28-28 16,28 28-16,0-1 0,-1 1 16,1-28-16,0 27 15,27 1-15,28 0 16,28-1-16,-1-27 0,1 28 15,55-1-15,0-27 16,0 28-16,27-28 0,0 28 16,28-28-16,1 0 15,-1-28-15,-28 28 0,0-28 16,-27 1-16,0-1 0,0 1 16,-55-1-16,27 0 15,-55 1-15,0-1 16,-28 1-16,1-1 15,-29 28-15,1 0 0,0-28 16,-28 28-16,28 0 0,-28 0 16,0 0-16,0 28 15,1-28-15</inkml:trace>
  <inkml:trace contextRef="#ctx0" brushRef="#br0" timeOffset="9324">2706 9581 0,'-28'27'0,"0"1"15,28-1 1,0 1-16,0 0 0,0 27 16,0 0-16,0 0 0,0 28 15,0 0-15,0 0 16,0 0-16,0-1 0,0 1 15,0 28-15,0-29 16,-27-26-16,27 27 0,0-28 16,-28-28-16,28 1 0,0 0 15,0-56 32,0 0-31,28 28 46,-1 0-46,29 0 0,-29 0-16,29 0 15,26 0-15,1 0 0,28 0 16,-1-27-16,28 27 0,0 0 15,0-28-15,-27 28 16,-1 0-16,0-27 0,-27 27 16,-27 0-16,-1 0 15,-28 0-15,1 0 0,-28-28 16,0 0 0,-28 28-1</inkml:trace>
  <inkml:trace contextRef="#ctx0" brushRef="#br0" timeOffset="9698">4114 9608 0,'0'28'47,"0"-1"-31,0 29-16,0-1 15,0 0-15,0 0 16,0 28-16,0 0 0,0 0 15,0 0-15,-28-1 0,28 1 16,0 0-16,0 0 16,0-28-16,0 28 0,0-28 15,0-27-15,0 27 16,0-27-16,0-1 0,0 1 16</inkml:trace>
  <inkml:trace contextRef="#ctx0" brushRef="#br0" timeOffset="10172">3037 10188 0,'-28'0'16,"28"28"-1,-27-28 1,27 27-16,0 28 15,0-27-15,0 0 0,0 27 16,27-28-16,-27 29 0,0-29 16,0 1-1,0-1-15</inkml:trace>
  <inkml:trace contextRef="#ctx0" brushRef="#br0" timeOffset="10400">2927 10271 0,'0'-28'0,"0"1"16,0-1-16,27 28 0,-27-28 15,28 1-15,-1 27 16,1-28-16,0 28 16,-1 0-16,28 0 0,-27 0 15,0 0-15,-1 28 16,1-28-16,-1 27 0,-27 1 15,0 0-15,-27-28 0,27 27 16,-55 1-16,27-1 16,-27-27-16,27 28 0,-27-28 15</inkml:trace>
  <inkml:trace contextRef="#ctx0" brushRef="#br0" timeOffset="10742">3589 10105 0,'28'0'0,"-28"28"31,0-1-15,0 1-1,0 0-15,0 27 0,0-28 16,0 29-16,0-1 0,27-28 15,-27 29-15,0-29 16</inkml:trace>
  <inkml:trace contextRef="#ctx0" brushRef="#br0" timeOffset="10999">3506 10271 0,'-27'-28'0,"27"1"0,0-1 16,-28 0-16,28 1 15,28 27-15,-1 0 0,1 0 16,0 0-16,-1 0 16,28 27-16,1-27 0,-29 28 15,28 0-15,-27 27 0,-28-28 16,0 29-16,0-1 15,-55 0-15,0 0 0,-28-27 16,-28 27-16</inkml:trace>
  <inkml:trace contextRef="#ctx0" brushRef="#br0" timeOffset="12964">2485 3313 0,'0'-27'16,"27"27"-16,1 0 15,-28-28 1,28 28-16,-28 28 15,0-1 1,0 1 0,0 27-16,0 0 0,0 1 15,0-1-15,-28 28 16,28-28-16,0 28 0,0-28 16,0 0-16,0 0 0,0 1 15,0-29-15,0 1 16</inkml:trace>
  <inkml:trace contextRef="#ctx0" brushRef="#br0" timeOffset="13420">2319 3313 0,'0'-27'16,"0"-1"-1,-27 28-15,27-27 0,-28 27 16,0 0-1,1 27-15,-1 1 0,1-1 16,-1 1-16,0 0 0,28-1 16,-27 1-16,27-1 15,-28-27-15,28 28 0,28-56 32,-1 28-32,-27-27 0,28-1 15,0-27-15,27 27 0,-28-27 16,29 28-16,-29-29 0,28 29 15,1-1-15,-1 28 16,0 0-16,0 0 0,28 0 16,-28 28-16,1-1 15,-1 29-15,0-29 0,-27 1 16,-1 27-16</inkml:trace>
  <inkml:trace contextRef="#ctx0" brushRef="#br0" timeOffset="14904">1187 1657 0,'-27'-28'16,"-1"28"-16,0 0 31,28 28-31,0-1 0,0 1 16,0 27-16,-27 1 0,27-1 15,0 28-15,0-1 16,0 1-16,0-28 0,-28 56 15,28-56-15,0 28 16,0 0-16,-27 0 0,27-28 16,0 28-16,0-28 0,0 0 15,0 0-15,0-27 16,0-1-16,27 1 16,-27 0-16,28-28 15,-1 0-15,1 0 0,0 0 16,-1-28-16,28 28 0,1-28 15,26 28-15,1-27 16,0 27-16,28 0 0,27 0 16,27-28-16,1 28 15,55 0-15,0 0 0,0 0 16,27 0-16,0 0 0,1 0 16,-1 0-16,-27 0 15,-27 28-15,26-28 0,-26 0 16,-29 27-16,1-27 15,0 0-15,-28 28 0,0-28 16,-28 0-16,-27 0 0,-28 28 16,0-28-16,1 0 15,-29 0-15,-54 0 16,-1 0 0,0 0-16,1 0 15,-1 0-15,1 0 0,-1 0 16,0-28-16,1 28 15,-1-28-15,28 1 16,-27-1 0,27 1-16,0-29 0,0 29 15,-28-28-15,28-1 0,-28 1 16,28 0-16,0-28 16,-27 0-16,27-27 0,-28 27 15,28-27-15,0 27 16,0-28-16,0 29 0,0-1 15,0 27-15,0 1 0,28 0 16,-28 0-16,0 27 16,0 1-16,0-1 0,27 0 15,-27 1 1,0-1 0,28 28-1,-56 0 16,1 0-15,-1 0-16,1 28 0,-1-28 16,-27 0-16,-1 0 0,-26 27 15,-1-27-15,-28 28 16,1-28-16,-28 0 0,27 28 16,-54-28-16,27 27 0,0-27 15,-28 0-15,28 28 16,-28-28-16,1 0 0,27 0 15,-28 27-15,0-27 16,28 0-16,-27 0 0,27 0 16,0 0-16,27 0 0,1 0 15,27 0-15,0-27 16,0 27-16,56 0 0,-29 0 16,29 0-16,-1 0 15,1-28-15,-1 28 0,0 0 16,1 28-1,-1-28-15,1 0 0,27 27 16,-28-27-16,0 28 0,1-28 16,-1 28-1,28-1 1,-27-27 15,-1 0-15,0 0-1,1 28-15,-1-28 16,0 0-16</inkml:trace>
  <inkml:trace contextRef="#ctx0" brushRef="#br0" timeOffset="15562">2126 2154 0,'0'-28'16,"0"1"-16,0-1 16,0 56 15,0-1-31,0 1 15,0-1-15,0 29 16,0-1-16,0 0 0,0 0 16,28 1-16,-1-1 0,1 0 15,-1-27-15,1-1 16,0 1-16,27-28 0,-28 0 16,29 0-16,-29 0 15,28-28-15,-27 1 0,27-1 16,-27-27-16,-1 27 15,-27-27-15,28 0 0,-28-1 16,0 1-16,-28 28 0,1-1 16,27 0-16,-28 1 15</inkml:trace>
  <inkml:trace contextRef="#ctx0" brushRef="#br0" timeOffset="15784">2982 2126 0,'27'0'16,"1"28"31,-28-1-32,0 1-15,28 0 0,-28 27 16,27 0-16,-27 0 16,28 1-16,-28-29 0,0 28 15,0 1-15,0-29 0</inkml:trace>
  <inkml:trace contextRef="#ctx0" brushRef="#br0" timeOffset="17073">2982 1436 0,'0'-28'0,"0"1"16,0-1-16,0 1 16,0-1-16,0 0 15,0 1-15,27-28 0,-27-1 16,28 1-16,-28-28 16,28 0-16,-1 1 0,1-1 15,-28 0-15,27 0 0,1 0 16,-28-27-16,28 27 15,-28 28-15,27-28 0,-27 28 16,0 27-16,0 1 16,0-1-16,0 0 0,0 56 31,-27-28-31,27 28 16,-28-28-16,28 27 0,-28 1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18.261"/>
    </inkml:context>
    <inkml:brush xml:id="br0">
      <inkml:brushProperty name="width" value="0.05" units="cm"/>
      <inkml:brushProperty name="height" value="0.05" units="cm"/>
      <inkml:brushProperty name="color" value="#ED1C24"/>
      <inkml:brushProperty name="fitToCurve" value="1"/>
    </inkml:brush>
  </inkml:definitions>
  <inkml:trace contextRef="#ctx0" brushRef="#br0">414 497 0,'0'-28'16,"28"1"-16,0 27 0,-28-28 15,27 1-15,-27-1 16,28 0-16,-28 1 16,0-28-16,0 27 15,0 0-15,0-27 0,0 28 16,-28-1-16,1 0 0,-1 1 16,-27-1-16,27 28 15,-27 28-15,0-1 0,27 1 16,-27 0-16,27 27 0,1 0 15,-1 28-15,28-28 16,0 28-16,0 0 0,0-1 16,28 1-16,-28 0 15,27 28-15,1-29 0,-28 1 16,27 0-16,-27 0 0,28 0 16,-28 0-16,0-28 15,0-28-15,-28 29 0,28-29 16,-27 1-16,-1-28 15</inkml:trace>
  <inkml:trace contextRef="#ctx0" brushRef="#br0" timeOffset="374">28 1160 0,'0'-28'0,"-28"0"16,28 1-16,0-28 15,0 27-15,28 28 0,-28-28 16,55 1-16,-27 27 16,27-28-16,0 28 0,0 0 15,28 0-15,-28 28 0,1-1 16,-1 1-16,-28 0 16,1-1-16,0 28 0,-1-27 15,-27 0-15,0-1 16,0 1-16,0-1 0,-27 1 15,-1-28-15,0 0 0,1 0 16,-1-28-16,1 28 16,27-27-16,-28-1 0,28-27 15,0 27-15,0 1 16,28-28-16,-1 27 0,1-27 16,27 27-16,0 1 0,0 27 15,1-28-15,-29 28 16,28-28-16,-27 28 15</inkml:trace>
  <inkml:trace contextRef="#ctx0" brushRef="#br0" timeOffset="838">1049 856 0,'28'0'0,"0"0"0,-1 0 16,1 0-16,-28-28 0,27 28 15,1-27 1,-28-1-16,0 1 15,-28 27 1,1-28 0,-1 28-1,1 28-15,-1-28 0,0 27 16,1 1-16,-1-28 0,1 27 16,-1 1-16,28 27 15,0-27-15,-28-1 0,28 1 16,0 27-16,0-27 0,28-1 15,0 1 1,-1-28-16,1 0 0,-1 0 16,1-28-16,0 28 15,-1-27-15,1-1 0,-1 1 16,-27-1-16,28 0 0,-28 1 16,28 27-16,-28-28 15,0 1 1,0 54 15,27-27-31,-27 28 0,0-1 16,0 1-16,0 0 15,28-1-15,-28 1 0,0-1 16,0 29-16,0-29 16,27 1-16</inkml:trace>
  <inkml:trace contextRef="#ctx0" brushRef="#br0" timeOffset="1752">1491 966 0,'0'-27'0,"0"-1"0,0 1 15,0-1 1,0 0-16,28 28 15,-28 28 1,27 0 0,-27-1-16,28 1 0,-28-1 15,28 29-15,-28-29 16,0 1-16,0-1 0,0 1 16,-28-56 15,28 1-31,0-1 15,0 1-15,0-29 0,28 29 16,-28-28-16,27 27 16,1-27-16,-1 27 0,1 1 15,0 27 1,-1 0-16,-27 27 0,28-27 16,-28 28-16,0 27 0,0-27 15,0-1-15,0 28 16,0-27-16,0 0 0,0-1 15,0 1 1,27-28-16,-27-28 0,0 1 16,28-1-16,-28 0 15,28 1-15,-28-1 0,27-27 16,1 27-16,-28 1 0,27-1 16,1 28-16,-28-27 15,28 27-15,-1 0 0,-27 27 16,28-27-16,-28 28 0,0-1 15,27 1-15,-27 0 16,0-1-16,0 1 0,28-1 16,0-27 15,-1-27-15,1 27-1,-28-28-15,28 28 16,-1 0-1,-27-27-15,28 27 16,-28-28 0,27 28-16,1 0 15,-28-28-15,28 28 0,-1 0 32,1 0-17,-28-27-15,0-1 31,0 1-31,-28 27 16,28-28 0,-27 28-16,-1 0 0,0 0 15,1 28-15,27-1 0,-28 1 16,1-1-16,27 1 16,0 27-16,0-27 0,0 27 15,27 0-15,1-27 16,-1-1-16,1 1 0,27-28 15</inkml:trace>
  <inkml:trace contextRef="#ctx0" brushRef="#br0" timeOffset="2429">690 1960 0,'28'0'15,"0"0"1,-28-27-16,27 27 16,-27-28-16,0 0 15,0 1-15,-27-1 16,-1 28-16,0 0 15,1 0-15,-28 28 16,27-1-16,0-27 0,-27 56 16,28-29-16,-1 1 15,0 27-15,28-27 0,0 27 16,0-27-16,0-1 0,28 1 16,0-1-16,27-27 15,-28 0-15,29 0 0,-29 0 16,1-27-16,27-1 15,-27 1-15,-1-1 0,-27-27 16,28 27-16,-28-27 16,0 0-16,0-1 0,0 1 15,0 0-15,0 0 0,0 27 16,0 1-16,0-1 16,0 56-1,0 27-15,0-28 0,27 29 16,-27-1-16,0 0 15,28 0-15,-28 28 0,28-55 16,-28 27-16,27 0 16,-27-27-16,28-1 0,-28 1 15</inkml:trace>
  <inkml:trace contextRef="#ctx0" brushRef="#br0" timeOffset="3006">1132 2016 0,'0'-28'0,"0"56"47,0-1-31,0 1-16,0-1 16,0 1-16,0 0 0,0-1 15,0 1-15,0-1 16,0-54 15,0-1-31,-27 1 16,27-29-16,0 1 0,0 0 15,0 0-15,27-1 16,-27 29-16,28-28 0,-1-1 16,1 29-16,0-1 15,27 1-15,-28 27 0,1 0 16,27 0-16,-27 0 0,-1 0 15,1 27-15,0 1 16,-28-1-16,0 1 16,0 0-16,-28-1 15,0 1-15,1-1 0,-1 1 16,1 0-16,-29-28 0,29 0 16,27 27-16,-28-27 15,56 0 16,-1 0-31,29 0 16,-29 0-16,1 28 0,27-28 16,-27 28-16,-1-1 15,-27 1-15,0-1 0,0 1 16,0 0-16,-27-1 0,-1 1 16,-27-28-16,0 0 15,-28 0-15,28 0 0,-28 0 16,28-28-16,-1 28 15,1-27-15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24.590"/>
    </inkml:context>
    <inkml:brush xml:id="br0">
      <inkml:brushProperty name="width" value="0.05" units="cm"/>
      <inkml:brushProperty name="height" value="0.05" units="cm"/>
      <inkml:brushProperty name="color" value="#ED1C24"/>
      <inkml:brushProperty name="fitToCurve" value="1"/>
    </inkml:brush>
  </inkml:definitions>
  <inkml:trace contextRef="#ctx0" brushRef="#br0">56 138 0,'-28'28'15,"0"-28"1,56 0 0,0 0-16,55 0 15,-1 0-15,56 0 0,0 0 16,56 0-16,-1 0 16,0 27-16,28-27 0,0 0 15,-28 28-15,0-28 0,-27 0 16,-28 0-16,0 28 15,-55-28-15,0 0 16,-28 0-16,-27 0 0,-1 0 16,-27-28-1,-27 28 1,-1-28-16,0 28 0,1-27 16</inkml:trace>
  <inkml:trace contextRef="#ctx0" brushRef="#br0" timeOffset="245">2182 0 0,'27'0'31,"1"0"0,-1 0-31,1 28 16,0-28-16,-1 27 15,1 1-15,-1 0 16,29-28-16,-29 27 0,1 1 16,-28-1-16,27 1 0,-27 0 15,0-1-15,0 1 16,-27-1-16,-1-27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26.380"/>
    </inkml:context>
    <inkml:brush xml:id="br0">
      <inkml:brushProperty name="width" value="0.05" units="cm"/>
      <inkml:brushProperty name="height" value="0.05" units="cm"/>
      <inkml:brushProperty name="color" value="#ED1C24"/>
      <inkml:brushProperty name="fitToCurve" value="1"/>
    </inkml:brush>
  </inkml:definitions>
  <inkml:trace contextRef="#ctx0" brushRef="#br0">139 1550 0,'28'0'79,"-1"0"-79,1 0 15,55 0-15,0 0 0,55 0 16,27 0-16,29 28 0,26-28 15,1 0-15,0 28 16,28-28-16,-29 0 0,-26 27 16,-29-27-16,1 0 15,-28 0-15,-55 0 0,0 0 16,-28 0-16,-27 0 16,-1-27-16,-54 27 15,-1 0-15,-27 0 0,0-28 16,-1 28-16</inkml:trace>
  <inkml:trace contextRef="#ctx0" brushRef="#br0" timeOffset="1477">194 1412 0,'-27'0'0,"-1"0"31,28-27 16,-28 27-47,28-28 0,-27 28 16,-1-27-16,1-1 15,-1 0-15,28 1 16,0-1-16,0-27 0,0 0 16,0-1-16,28-26 15,-28 26-15,27-26 0,1 26 16,-1-26-16,1 26 0,0 1 15,27 28-15,-27-1 16,27 0-16,0 28 0,-27 0 16,27 0-16,0 0 15,0 28-15,-27-28 0,27 28 16,0-28-16,-27 27 16,-1-27-16,1 28 0,0-28 15,-28 27-15,0 1 16,0 0-1,-28-28 1,0 0-16,1 0 16,-1 0-1,28-28 1,0 0-16,28 1 16,-28-1-16,27 1 15,1-29-15,0 29 0,-1-29 16,29 29-16,-1-28 15,0-1-15,28 1 0,-28 28 16,28-29-16,-28 1 16,28 28-16,0-1 0,0 28 15,-1-28-15,1 28 0,0 0 16,-28 28-16,28-28 16,-28 28-16,28-1 0,-28 1 15,1 27-15,-29-27 0,28-1 16,-27 1-16,0-1 15,-28 1-15,27 0 0,-54-28 32,-1 0-32,0 0 15,1 0-15,-1-28 16,1 28-16,-1-28 0,28 1 16,0-1-1,28 1 1,-1 27-16,28-28 0,-27 28 15,27 0-15,0 0 0,28 0 16,-28 0-16,1 0 16,26 28-16,-26 27 0,-1-28 15,0 29-15,0-29 16,-27 28-16,27 1 0,-27 27 16,-1-28-16,1 0 0,-28-27 15,28 27-15,-28 0 16,0-27-16,0-1 0,0 1 15,-28-1-15,28 1 16,-28-28-16,28 28 0,-27-28 16,-1 27-16,1-27 15,27 28 1,0-1 0,27-27-1,1 28-15,-1-28 0,29 28 16,-29-1-16,28 1 0,1 0 15,-29-1-15,1 28 16,27-27-16,-55 0 0,28-1 16,-28 1-16,0 27 15,-28-27-15,28-1 0,-28 1 16,1-1-16,-1-27 0,-27 28 16,27-28-16,1 28 15,-1-28-15,1 0 0,-29 0 16,29 0-16,-1 0 15,1-28-15,-1 28 0,0 0 16,28-28-16,-27 28 0,-1-27 16,1 27-1,27-28 17,-28 28-32,0 0 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31.848"/>
    </inkml:context>
    <inkml:brush xml:id="br0">
      <inkml:brushProperty name="width" value="0.05" units="cm"/>
      <inkml:brushProperty name="height" value="0.05" units="cm"/>
      <inkml:brushProperty name="color" value="#ED1C24"/>
      <inkml:brushProperty name="fitToCurve" value="1"/>
    </inkml:brush>
  </inkml:definitions>
  <inkml:trace contextRef="#ctx0" brushRef="#br0">2819 111 0,'-28'0'32,"28"-27"-32,-28 27 15,1 0-15,27-28 0,-28 28 16,0 0-16,1-27 15,-28 27-15,-1 0 0,1 0 16,-28 0-16,1 0 16,-29 0-16,28 0 0,-27 0 15,-28 0-15,0 27 0,0 1 16,0-1-16,0 1 16,-28 0-16,56 27 0,-28 0 15,27-27-15,-27 54 16,55-26-16,0-1 0,1 0 15,26 28-15,-26 0 0,26-28 16,1 28-16,27 0 16,-27-1-16,28 29 0,-29-28 15,56 27-15,0-27 16,0 27-16,0-27 0,28 28 16,27-29-16,0 29 0,28-28 15,28-28-15,-28 28 16,27 0-16,28-28 0,0 0 15,-27 0-15,54-27 0,-27 27 16,28-27-16,27-28 16,0 0-16,28 0 0,0 0 15,0-28-15,27-27 16,-27 0-16,28-1 0,-28-26 16,0-1-16,-28-28 0,0 1 15,-27-1-15,-56-27 16,1 28-16,-29-28 0,-26 0 15,-1 27-15,-55-27 16,0 0-16,-55 0 0,-1 28 16,-54-28-16,-28 27 15,0 29-15,-55-29 0,-28 56 16,-28 0-16,1 0 0,-28 27 16,0 28-16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14.014"/>
    </inkml:context>
    <inkml:brush xml:id="br0">
      <inkml:brushProperty name="width" value="0.05" units="cm"/>
      <inkml:brushProperty name="height" value="0.05" units="cm"/>
      <inkml:brushProperty name="color" value="#ED1C24"/>
      <inkml:brushProperty name="fitToCurve" value="1"/>
    </inkml:brush>
  </inkml:definitions>
  <inkml:trace contextRef="#ctx0" brushRef="#br0">994 0 0,'28'0'47,"-56"0"-16,28 27 47,0 1-15,28-28 30,-1 0-77,1 0-16,27 0 16,1 0-16,26 0 0,-26 0 15,26 0-15,1 0 16,0 0-16,-28 0 0,0 0 16,1 0-16,-29 0 0,29 0 15,-29 28 1,-27-1 62,0 1-78,0-1 0,-27 1 16,27 0-16,0 27 0,0 0 15,0 28-15,0 0 16,0-1-16,0 1 0,0 28 15,0-28-15,0 27 16,0-27-16,27 27 0,-27-27 16,0 28-16,0-1 0,0 0 15,0 1-15,0-1 16,28 1-16,-28-1 0,0 28 16,27-27-16,-27-1 15,0 0-15,28-27 0,-28 28 16,0-28-16,0-1 0,0 1 15,0 0-15,0 0 16,0-28-16,0 28 0,-28 0 16,28-28-16,0 28 15,-27-28-15,27 28 0,0-28 16,0 28-16,-28-28 16,28 0-16,0 1 0,0-1 15,0-28-15,0 29 0,0-29 16,0 1-1,-27-28 110,-1 0-109,0 0 0,-27 0-16,0 0 0,0 0 15,-28 0-15,0 0 0,0 0 16,28 0-16,-28 0 16,28 0-16,0 0 0,-1 0 15,29 0-15,-1 27 16,1-27-16,-1 0 15</inkml:trace>
  <inkml:trace contextRef="#ctx0" brushRef="#br0" timeOffset="849">2899 2484 0,'28'0'16,"-1"-27"-16,1 27 15,0 0-15,-28-28 16,27 1-16,-27-1 31,0 0-31,-27 28 16,27-27-1,-28 27-15,-27 0 0,27 0 16,-27 0-16,27 27 0,-27-27 16,28 28-16,-1 0 15,0-28-15,1 55 0,-1-28 16,28 1-16,0 0 16,0-1-16,28 29 0,-28-29 15,27 1-15,1-1 0,0 1 16,-1 0-16,1-28 15,-1 0-15,29 0 0,-29-28 16,28 0-16,-27 1 16,0-28-16,-1 27 0,1-27 15,-28-28-15,28 28 0,-28-28 16,0 28-16,0-28 16,0 0-16,-28 0 0,28 28 15,0 0-15,0 27 16,0 0-16,0 1 0,0 54 15,0 1-15,0 0 16,0 27-16,0-27 16,28 54-16,-28-26 0,0-1 15,0 28-15,27-28 16,-27 0-16,0 0 0,0 0 16,0-27-16,28 0 0,-28-1 15</inkml:trace>
  <inkml:trace contextRef="#ctx0" brushRef="#br0" timeOffset="1240">3451 2457 0,'28'0'62,"0"0"-62,-1 0 16,1 0-16,-1 0 0,1-28 15,0 28-15,-1-27 16,1 27-16,0-28 0,-1 28 16,1-28-16,-28 1 15,0-1-15,0 1 0,-28-1 16,1 0-16,-1 28 0,0-27 15,-27 27-15,27 0 16,-27 0-16,28 27 0,-1-27 16,0 28-16,28 27 15,-27-27-15,27-1 0,0 29 16,0-1-16,27-28 0,-27 1 16,28 27-16,-28-27 15,28 0-15,-1-28 0,1 0 16,-1 0-16</inkml:trace>
  <inkml:trace contextRef="#ctx0" brushRef="#br0" timeOffset="1581">3893 2236 0,'-27'0'0,"27"-28"0,27 56 46,-27 0-46,28-1 0,-1 1 16,1 27-16,0-27 16,-1-1-16,1 28 0,-1-27 15,1 0-15,0-1 0,-28 1 16,27 0-16,1-28 16,-28-28-1,27 0-15,-27 1 16,28-29-16,0 1 0,-28 0 15,27 0-15,1 0 0,0-1 16,-28 29-16,27-1 16,-27 1-16,0 54 31,0 1-31,-27-1 16</inkml:trace>
  <inkml:trace contextRef="#ctx0" brushRef="#br0" timeOffset="1726">4694 2374 0,'27'28'15,"1"-28"-15,0 27 16</inkml:trace>
  <inkml:trace contextRef="#ctx0" brushRef="#br0" timeOffset="3675">663 5632 0,'-55'0'0,"55"-28"16,-28 28-16,28-27 16,-27 27-16,-1 0 15,56 0 16,-1 0-31,28 0 0,-27 0 16,27 0-16,0 0 16,1 0-16,-1 0 0,0 0 15,0 0-15,0 0 16,1 0-16,-29 0 0,1 0 16,0 0-16,-1 0 0,-27 27 46,0 1-30,-27-28-16,27 27 16,0 1-16,0 0 0,0 27 15,0 0-15,0 0 16,0 1-16,0 26 0,0 1 16,0 0-16,0 0 15,0 0-15,0 0 0,0-1 16,-28 29-16,28-28 0,0 27 15,0-27-15,0 0 16,0 27-16,0 1 0,0-1 16,0 0-16,0 1 15,0-1-15,0 1 0,0-1 16,0 1-16,0-1 0,0 0 16,0-27-16,0 0 15,0 0-15,0 0 0,0 0 16,0-1-16,0-26 15,0-1-15,0 0 0,0-27 16,0 27-16,0-27 0,0-1 16,0 1-16,0-1 15,0 1-15,0 0 16,0-1 0,0 1-1,0-1 1,28-27-1,-28-27 17,-28 27-17,0 0 1,1 0 0,-29 0-16,29 0 0,-56 0 15,28 0-15,-28 0 0,0 0 16,0 0-16,1 0 15,26 0-15,1 27 0,0-27 16,27 0-16,1 0 16,-1 0-16</inkml:trace>
  <inkml:trace contextRef="#ctx0" brushRef="#br0" timeOffset="24726">359 2981 0,'0'-27'15,"0"-1"-15,-27 1 16,-1-1-16,0 28 0,28-28 16,-27 28-16,27-27 15,27 27 16,1 0-31,0 0 16,-1 27-16,1-27 0,27 28 16,0-28-16,1 28 15,-1-1-15,0 1 0,0-1 16,-27 1-16,-1 0 16,1 27-16,0-28 0,-28 29 15,0-29-15,-28 29 0,0-1 16,-27 0-16,28 0 15,-29 0-15,1 1 0,0 26 16,0-26-16,-1 26 0,29-26 16,-28 27-16,27-28 15,-27 0-15,27 0 0,1 0 16,27 1-16,-28-1 16,28 0-16,0-27 0,28 27 15,-1-28-15,1 29 0,-1-1 16,1-27-16,27-1 15,-27 1-15,-1-1 0,29 1 16,-29 0-16,1-28 0,0 27 16,-1-27-1,1 0 1,-28 28 0,-28-28-1,1 27-15,-1 1 16,0 0-16,1 27 15,-1-28-15,28 1 0,-28 0 16,1 27-16,27-28 16,0 29-16,0-29 0,0 1 15,27 27-15,1-27 16,0 27-16,-1-27 0,1 27 16,0 0-16,27 0 0,-28 0 15,1 1-15,-28-1 16,28 0-16,-28 0 0,0 1 15,0-1-15,-28 0 16,0 0-16,1 0 0,-28-27 16,-1 27-16,1-27 0,0 27 15,0-55-15,-28 28 16,28-1-16,-1-27 0,1 0 16,28 0-16,-29-27 0,56-1 15,0 0-15</inkml:trace>
  <inkml:trace contextRef="#ctx0" brushRef="#br0" timeOffset="25403">580 4831 0,'-27'-27'16,"-1"27"-16,0 0 16,56 0 15,0 0-16,-1 0-15,28 27 0,1-27 16,26 0-16,29 0 0,-1 0 16,28 0-16,28 0 15,0 0-15,-1 0 0,1 0 16,0-27-16,-1 27 16,-27 0-16,-27 0 0,-1 0 15,-55 0-15,28 0 0,-28 0 16,-27 0-16,0 0 15,-1 0-15,1 0 157,-28 27-48,27-27-109</inkml:trace>
  <inkml:trace contextRef="#ctx0" brushRef="#br0" timeOffset="26059">3231 5080 0,'0'-28'0,"-28"28"16,28-28-16,-28 28 15,28-27 1,0 54 15,0 1-31,0 0 16,0-1-16,0 1 16,0 27-16,0-27 0,28 27 15,-28 0-15,0 0 0,0-27 16,28 0-16,-28 27 0,0-28 15,27 1 1,1-28-16,-28-28 16,27 1-16,1-1 15,0 1-15,-1-1 0,1-27 16,-28 27-16,27-27 16,1 27-16,-28 1 0,0-1 15,28 28-15,-28-27 0,27 54 16,1 1-1,-28-1-15,27 1 16,1 0-16,0-1 0,-1 28 16,1-27-16,0 0 15,-1-28-15,1 27 16,-1-27-16,1 0 16,0-27-16,-1-1 15,1-27-15,-28 27 0,0-27 16,27 27-16,-27-27 15,0 0-15,-27 27 0,27 1 16,-28-1-16,28 0 16,-27 1-16,-1 27 15,0 27 1</inkml:trace>
  <inkml:trace contextRef="#ctx0" brushRef="#br0" timeOffset="26508">4363 5218 0,'0'-28'31,"0"1"-15,0-1-16,0 0 15,0 1-15,-28 27 16,28-28-16,-28 28 15,1 0 1,-1 28-16,0-28 0,1 27 16,-1 1-16,1 0 0,27-1 15,-28 1-15,0-1 16,28 1-16,0 27 0,0-27 16,0-1-16,0 1 15,28-28-15,-28 28 0,28-28 16,-1 0-16,1-28 15,-1 28 1,1-28-16,-28 1 0,28-1 16,-1 1-16,1-1 15,-28 0-15,28 1 0,-1 27 16,1 0-16,-1 0 16,-27 27-1,0 1-15,28 27 0,-28-27 16,28-1-16,-1 29 15,-27-29-15,28 1 0</inkml:trace>
  <inkml:trace contextRef="#ctx0" brushRef="#br0" timeOffset="26831">4721 5273 0,'0'-28'15,"0"1"-15,0-1 0,0 1 16,28 27 15,0 27-31,-28 1 16,27-1-16,-27 1 15,28 0-15,-28 27 0,0-28 16,27 1-16,-27 0 16,0-1-16,-27-27 15,27-27 1,0-1-16,0 0 15,0 1-15,27-28 0,1 27 16,0-27-16,-1 27 16,1 1-16,27-1 0,-27 0 15,-1 28-15,1 0 0,0 0 16,-1 0-16,-27 28 16</inkml:trace>
  <inkml:trace contextRef="#ctx0" brushRef="#br0" timeOffset="27480">5163 4693 0,'-27'0'0,"-29"-27"15,1-1-15,0 0 16,-28 28-16,0-27 0,-27 27 16,-28-28-16,-28 28 15,0 0-15,1-27 0,-28 27 16,-1 0-16,29 27 0,-29-27 16,29 28-16,-1-1 15,28 1-15,0 27 0,28 0 16,27 1-16,0-1 0,28 28 15,27-1-15,0 1 16,28 0-16,28 28 0,27-29 16,1 29-16,-1-28 15,28 27-15,27-27 0,0 0 16,1 0-16,27-28 0,0 0 16,0 0-16,28-27 15,-1-1-15,29-27 0,-29 0 16,1-27-16,0 27 15,-1-55-15,-27 27 0,0 0 16,0-27-16,-55 0 0,0 0 16,0-28-16,0 28 15,-28-28-15,-28 0 0,29 0 16,-29 0-16,-27 1 16,28-29-16,-28 56 0,0-28 15,0 0-15,0 28 0,-28 0 16,1 0-16,-1 27 15,-27-27-15,0 27 0,-28 1 16,0-1-16,-27 0 0,27 28 16,-28-27-16,28 27 15,1-28-15,-1 28 0,28 0 16,-1 0-16,29 0 16,-1 0-16,1 0 0,27 28 15</inkml:trace>
  <inkml:trace contextRef="#ctx0" brushRef="#br0" timeOffset="28594">5743 5273 0,'-28'0'0,"1"0"16,-1 0 0,56 0 30,-1 0-30,1 0-16,55 0 16,0 0-16,55 0 0,27 0 15,29 0-15,26 0 0,29 0 16,-1 0-16,28-28 16,-27 28-16,-28 0 0,0 0 15,-28 0-15,-27 0 0,-28-27 16,0 27-16,-55 0 15,27 0-15,-55 0 0,28 0 16,-55-28-16,27 28 16,-55-27 31</inkml:trace>
  <inkml:trace contextRef="#ctx0" brushRef="#br0" timeOffset="28871">8890 4969 0,'-27'0'16,"54"0"30,1 0-30,0 0-16,27 28 16,-28-28-16,29 27 0,-29 1 15,28 0-15,-27-1 16,0-27-16,-28 28 0,0 0 16,0-1-16,-28 1 15,0-1-15,1 1 0,-28 0 16,-1-28-16,-26 27 15</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47.547"/>
    </inkml:context>
    <inkml:brush xml:id="br0">
      <inkml:brushProperty name="width" value="0.05" units="cm"/>
      <inkml:brushProperty name="height" value="0.05" units="cm"/>
      <inkml:brushProperty name="color" value="#ED1C24"/>
      <inkml:brushProperty name="fitToCurve" value="1"/>
    </inkml:brush>
  </inkml:definitions>
  <inkml:trace contextRef="#ctx0" brushRef="#br0">276 2530 0,'0'-28'16,"0"0"0,-28 28-16,1 0 15,27 28 1,0 0-16,0-1 0,0 29 15,-28-1-15,28 0 16,0 28-16,0 0 0,0 27 16,-28 0-16,28 1 15,0-1-15,-27 1 0,27-1 16,-28 1-16,28-1 0,0 1 16,-27-29-16,27 1 15,0 0-15,-28-28 0,28 0 16,0 1-16,0-29 15,-28 28-15,28-27 0,0 0 16,-27-28-16,27 27 0,0 1 31,27-28-31,1 0 16,0 0-16,27-28 16,0 28-16,28 0 0,27 0 15,1 0-15,27 0 0,27 0 16,29 28-16,27-28 15,-1 0-15,29 28 0,-1-28 16,28 27-16,1-27 16,-1 28-16,0-28 0,0 0 15,-28 27-15,-27-27 0,-28 0 16,1 0-16,-29 0 16,-27 0-16,-27-27 0,-1 27 15,-27-28-15,0 28 16,-56 0-16,29-27 0,-29 27 15,1-28-15,-28 0 16,0 1 0,-28-1-1,1 28 17,27-28-32,0 1 15,0-1-15,0 1 16,-28-1-16,28 0 0,0 1 15,0-28-15,28 27 16,-28-27-16,27 0 0,-27-1 16,28 1-16,0 0 0,-1 0 15,-27-28-15,28 28 16,-1-28-16,1 0 0,-28 0 16,28 0-16,-28 1 15,0-29-15,0 28 0,0 0 16,0 1-16,0-1 0,0 28 15,-28-1-15,28 1 16,0 0-16,0 27 0,0-27 16,0 27-16,-28 1 15,28-1-15,0 1 16,-27-1-16,-1 0 16,28 1-1,-27 27-15,-1-28 0,0 28 16,1 0-16,-1-27 15,-27 27-15,0 0 16,-1 0-16,-26 0 0,-1 0 16,-28 0-16,-27 0 15,-27 27-15,-1-27 0,-27 0 16,-1 0-16,-26 0 0,-1 0 16,0 0-16,-28 0 15,29 0-15,-1 0 0,27 0 16,-26 0-16,26 0 15,1 0-15,27 0 0,28 0 16,-27 28-16,54-28 0,1 0 16,-1 27-16,29-27 15,26 0-15,1 0 0,27 28 16,-27-28-16,28 0 16,-1 28-1,0-28 1,1 0-1,-1 0-15,56 0 47,-1 0-47,1-28 16,0 28 0,-56 0 15,0 0-16,28 28 1,28-28 0</inkml:trace>
  <inkml:trace contextRef="#ctx0" brushRef="#br0" timeOffset="1020">773 4711 0,'-28'0'16,"56"0"15,-1 0-31,1 0 16,0 0-16,27 0 15,0 0-15,0 0 0,0 0 16,1 0-16,-29 0 16,29 0-16,-1 0 0,-28 27 15,1-27-15,0 0 16,-56 0 15,28 28-15,-28 0-1,28-1-15,0 1 16,0-1-16,0 1 0,0 27 16,0 0-16,0 1 0,0-1 15,28 0-15,-28 0 16,0 1-16,0-1 0,0-28 15,0 29-15,0-29 16,0 1-16,0-1 0,0 1 16,-28-56-1,1 1 1,27-1-16,-55 1 16,27-1-16,0 0 0,-27 28 15,0-27-15,27 27 16,-27 0-16,27 0 0,1 27 15,-1-27-15,28 28 16,-27 0-16,27-1 16,0 1-16,27-1 15,1-27-15</inkml:trace>
  <inkml:trace contextRef="#ctx0" brushRef="#br0" timeOffset="1616">1739 5180 0,'28'0'15,"-1"-27"-15,-27 54 47,0 1-47,0-1 0,0 1 16,0 0-16,0 27 15,0-28-15,0 29 0,0-29 16,0 1-16,0-1 0,0 1 16,0 0-1,-27-28-15,27-28 16,0 0 0,0 1-16,0-28 0,0 27 15,0-27-15,27 0 0,-27-28 16,28 28-16,-28-28 15,28 27-15,-1 1 0,1 28 16,-1-29-16,29 29 16,-29 27-16,1 0 0,-1 0 15,1 27-15,0-27 0,-1 28 16,1 0-16,-28-1 16,0 28-16,-28-27 0,1 0 15,-1-1-15,0 29 0,-27-56 16,28 27-16,-29 1 15,29-28-15,-1 0 0,1 0 16,-1 0-16,28-28 16,28 28-1,-1-27-15,1 27 16,-1 0-16,1 0 16,27 27-16,-27-27 0,27 28 15,-27-1-15,-1 1 16,28 0-16,-27 27 0,0-28 15,-1-27-15,1 28 0,-1 0 16,1-28-16</inkml:trace>
  <inkml:trace contextRef="#ctx0" brushRef="#br0" timeOffset="1988">3037 5014 0,'0'-27'16,"0"-1"-16,0 1 0,0-1 16,0 0-1,-28 28-15,28-27 16,-28 27-16,1 0 15,-1 0-15,1 27 0,-1-27 16,0 28-16,1-28 0,-1 55 16,1-27-16,-1-1 15,28 29-15,-28-29 0,28 29 16,0-1-16,0-28 0,0 29 16,28-29-16,0 1 15,-1-1-15,1 1 0,-1-28 16,1 28-16,27-28 15,-27 0-15,27-28 0,-27 28 16,-1-28-16</inkml:trace>
  <inkml:trace contextRef="#ctx0" brushRef="#br0" timeOffset="2180">2871 5153 0,'-28'0'15,"1"0"-15,-1 0 0,1 0 16,54 0 31,1 0-47,-1 0 0,29-28 15,-29 28-15,28 0 0,-27 0 16,0 0-16,-1 0 16,1 0-16,0-28 0</inkml:trace>
  <inkml:trace contextRef="#ctx0" brushRef="#br0" timeOffset="3800">1435 3275 0,'0'-27'0,"0"-1"15,28 28 1,-28 28 0,0 27-1,0-28-15,-28 1 0,28 27 16,-27 0-16,27 1 16,-28-1-16,28 0 0,-27 0 15,27-27-15,-28 27 0,28-27 16,0-1-1,0-54 1,0-1 0,0-27-16,0 27 0,0-27 15,28 0-15,-28-28 0,27 0 16,1 0-16,-1 1 16,1 26-16,0-27 0,-1 28 15,1 28-15,27-1 16,-27 28-16,-1 0 0,1 28 15,-1-1-15,29 28 0,-29 28 16,1-27-16,0 26 16,27 1-16,-28 0 0,1-28 15,0 28-15,-1-28 0,1 0 16,-1-27-16,1 27 16,-28-27-16</inkml:trace>
  <inkml:trace contextRef="#ctx0" brushRef="#br0" timeOffset="3973">1684 3496 0,'-28'0'0,"28"-28"0,-27 28 16,27-27-16,27 27 31,1 0-31,-1 0 0,29 0 16,-1 0-16,0-28 0,0 28 15,28 0-15</inkml:trace>
  <inkml:trace contextRef="#ctx0" brushRef="#br0" timeOffset="4399">2429 3330 0,'0'-27'0,"0"-1"16,0 1-1,0 82 16,0-28-31,0 29 16,0-1-16,0 0 0,0 0 16,28 28-16,-28-28 15,0 0-15,28 1 0,-28-1 16,27-27-16,-27-1 0,0 1 16,0-1-16,0-54 31,0-1-16,0 1-15,-27-1 0,27-27 16,0-1-16,-28-26 0,28 26 16,0-26-16,0 26 15,0-26-15,0 26 0,28 1 16,-1 0-16,1 27 16,-1 28-16,1-27 0,27 27 15,-27 0-15,27 0 0,-27 27 16,27 1-16,-28 0 15,-27-1-15,0 1 16,-55-1-16,28 1 16,-29 0-16,1-28 0,-28 0 15,28 27-15,0-27 0</inkml:trace>
  <inkml:trace contextRef="#ctx0" brushRef="#br0" timeOffset="4891">3285 3275 0,'-27'0'0,"27"-27"16,-28 27-16,28 27 31,0 1-31,0-1 15,0 29-15,0-29 0,0 28 16,28 28-16,-28-28 16,0 1-16,0-1 0,0 0 15,0 0-15,0-27 16,0 0-16,0-1 0,0 1 16,0-56-1,0 1 1,0-1-16,0-27 15,-28 27-15,28-55 16,0 28-16,-28-28 0,28 0 16,0 1-16,0-29 0,0 28 15,0 0-15,0 1 16,28 26-16,0 1 0,-1 55 16,1 0-16,-1 0 15,1 0-15,27 55 0,-27-27 16,27 27-16,-27 0 0,-1 1 15,-27-1-15,0 0 16,0-27-16,-27-1 0,-29-27 16,-26 0-16,-1 0 15,-28 0-15</inkml:trace>
  <inkml:trace contextRef="#ctx0" brushRef="#br0" timeOffset="7474">386 321 0,'0'-28'15,"0"1"1,0 54 31,0 29-47,0-29 15,0 28-15,0 1 0,0 26 16,0 1-16,-27 0 16,27 0-16,0 27 0,-28-27 15,28 0-15,0 0 16,-28 0-16,28 0 0,0-1 16,0-26-16,-27-1 15,27 0-15,0-27 0,0 27 16,0-28-16,0 1 0,0 0 15,0-1 1,27-27 0,1 28-1,0-28 1,-1 0-16,1 0 0,27 0 16,28 0-16,0 0 15,0 0-15,27 0 0,28 27 16,0-27-16,0 0 0,28 0 15,27 0-15,-27 28 16,27-28-16,0 0 0,0 28 16,1-28-16,-1 27 0,-27-27 15,-1 28-15,-27-28 16,0 0-16,-27 28 0,-1-28 16,1 0-16,-28 0 15,-1 0-15,-26 0 0,-1 0 16,0 0-16,0 0 0,-27 0 15,-1 0-15,1 0 16,0 0-16,-28-28 63,27 0-17,-27 1-30,0-1-16,28 28 0,-28-55 16,27 27-16,1 1 15,-28-29-15,28 29 0,-1-28 16,1-1-16,0 1 16,-1 28-16,1-29 0,-1 1 15,1 28-15,-28-29 0,28 1 16,-28 27-16,0-27 15,0 0-15,0 27 0,0-27 16,0 0-16,-28 0 16,28 0-16,-28-1 0,1 1 15,-1 0-15,1 0 0,27 27 16,-28-27-16,0 27 16,28 1-16,-27-1 0,27 0 15,0 1-15,-28 27 16,28-28-16,0 1 0,0-1 15,-28 28 1,28-28-16,0 1 16,0-1-16,0 1 15,28 27-15,-28-28 16,0 0 0,28 28-16,-28-27 0,0-1 31,0 1-31,-28-1 15,0 28 1,1 0-16,-28-28 16,-1 28-16,-54 0 0,27 0 15,-55 0-15,0 0 16,-28 0-16,1 0 0,-28 0 16,-1 28-16,1-28 0,0 0 15,-1 0-15,29 0 16,-1 0-16,1 0 0,26 0 15,1 0-15,28 0 16,0 0-16,27 0 0,0 0 16,28-28-16,-1 28 0,29 0 15,-1 0-15,1 0 16,-1 0-16,0 0 0,1 0 16,-1 0-16,1 0 15,-1 0-15,0 0 0,1 0 16,-1 0-16,1 0 15,-1 0-15,0 0 47,28 28-15,-27-28-32,-1 0 15,28 28-15,-27-28 16</inkml:trace>
  <inkml:trace contextRef="#ctx0" brushRef="#br0" timeOffset="8058">1463 763 0,'0'-28'16,"0"1"0,-28-1-1,1 56 1,27-1 0,0 1-16,-28-1 0,28 29 15,0-1-15,0 0 16,0 28-16,0-28 0,28 28 15,-28-28-15,55 28 0,-27-28 16,-1 0-16,28-27 16,-27 27-16,27-27 0,0-28 15,-27 27-15,27-27 16,1 0-16,-1-27 0,0-1 16,-27 1-16,27-1 15,-28-27-15,1 0 0,0-28 16,-28 27-16,0-26 0,0-1 15,0 0-15,0 28 16,0-28-16,-28 28 0,28 27 16,0 1-16,0-1 15,-28 28-15,28 28 32,28-28-32,-28 27 15</inkml:trace>
  <inkml:trace contextRef="#ctx0" brushRef="#br0" timeOffset="8333">2595 735 0,'0'-27'16,"0"-1"-1,28 28-15,-28 28 31,0-1-31,27 1 16,-27 27-16,28 0 0,-28 28 16,27 0-16,1 0 15,-28-1-15,28 1 0,-28 0 16,27 0-16,-27 0 16,0-28-16,0-27 0,0 27 15,0-28-15,0 1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58.710"/>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0,'28'0'32,"-28"27"-32,28-27 15,-28 28-15,0-1 16,0 29-16,0-29 15,0 1-15,27-1 0,-27 29 16,0-1-16,0-28 16,0 29-16,0-29 0,0 29 15,0-1-15,28-28 16,-28 1-16,0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12-07-2022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12-07-2022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12-07-2022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12-07-2022</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462667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7/12/2022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7/12/2022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hyperlink" Target="http://localhost:8090/" TargetMode="External"/><Relationship Id="rId7" Type="http://schemas.openxmlformats.org/officeDocument/2006/relationships/hyperlink" Target="https://plugins.jenkins.io/maven-plugin" TargetMode="External"/><Relationship Id="rId2" Type="http://schemas.openxmlformats.org/officeDocument/2006/relationships/hyperlink" Target="https://www.jenkins.io/download/" TargetMode="External"/><Relationship Id="rId1" Type="http://schemas.openxmlformats.org/officeDocument/2006/relationships/slideLayout" Target="../slideLayouts/slideLayout46.xml"/><Relationship Id="rId6" Type="http://schemas.openxmlformats.org/officeDocument/2006/relationships/hyperlink" Target="https://plugins.jenkins.io/github" TargetMode="External"/><Relationship Id="rId5" Type="http://schemas.openxmlformats.org/officeDocument/2006/relationships/hyperlink" Target="https://plugins.jenkins.io/cloudfoundry"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tiff"/><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customXml" Target="../ink/ink9.xml"/><Relationship Id="rId26" Type="http://schemas.openxmlformats.org/officeDocument/2006/relationships/customXml" Target="../ink/ink13.xml"/><Relationship Id="rId21" Type="http://schemas.openxmlformats.org/officeDocument/2006/relationships/image" Target="../media/image16.png"/><Relationship Id="rId34" Type="http://schemas.openxmlformats.org/officeDocument/2006/relationships/customXml" Target="../ink/ink17.xml"/><Relationship Id="rId7" Type="http://schemas.openxmlformats.org/officeDocument/2006/relationships/image" Target="../media/image9.png"/><Relationship Id="rId12" Type="http://schemas.openxmlformats.org/officeDocument/2006/relationships/customXml" Target="../ink/ink6.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customXml" Target="../ink/ink3.xml"/><Relationship Id="rId11" Type="http://schemas.openxmlformats.org/officeDocument/2006/relationships/image" Target="../media/image11.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4.png"/><Relationship Id="rId5" Type="http://schemas.openxmlformats.org/officeDocument/2006/relationships/image" Target="../media/image8.png"/><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5.png"/><Relationship Id="rId31" Type="http://schemas.openxmlformats.org/officeDocument/2006/relationships/image" Target="../media/image21.png"/><Relationship Id="rId4" Type="http://schemas.openxmlformats.org/officeDocument/2006/relationships/customXml" Target="../ink/ink2.xml"/><Relationship Id="rId9" Type="http://schemas.openxmlformats.org/officeDocument/2006/relationships/image" Target="../media/image1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9.png"/><Relationship Id="rId30" Type="http://schemas.openxmlformats.org/officeDocument/2006/relationships/customXml" Target="../ink/ink15.xml"/><Relationship Id="rId35" Type="http://schemas.openxmlformats.org/officeDocument/2006/relationships/image" Target="../media/image23.png"/><Relationship Id="rId8" Type="http://schemas.openxmlformats.org/officeDocument/2006/relationships/customXml" Target="../ink/ink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Environment </a:t>
            </a:r>
            <a:r>
              <a:rPr kumimoji="0" lang="en-US" sz="3600" b="0" i="0" u="none" strike="noStrike" kern="1200" cap="none" spc="0" normalizeH="0" baseline="0" noProof="0" dirty="0" err="1">
                <a:ln>
                  <a:noFill/>
                </a:ln>
                <a:solidFill>
                  <a:prstClr val="black"/>
                </a:solidFill>
                <a:effectLst/>
                <a:uLnTx/>
                <a:uFillTx/>
                <a:latin typeface="Cooper Black" panose="0208090404030B020404" pitchFamily="18" charset="0"/>
                <a:ea typeface="+mj-ea"/>
                <a:cs typeface="+mj-cs"/>
              </a:rPr>
              <a:t>Va</a:t>
            </a: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 riable</a:t>
            </a: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 - Postgre</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pic>
        <p:nvPicPr>
          <p:cNvPr id="2" name="Picture 1">
            <a:extLst>
              <a:ext uri="{FF2B5EF4-FFF2-40B4-BE49-F238E27FC236}">
                <a16:creationId xmlns:a16="http://schemas.microsoft.com/office/drawing/2014/main" id="{0FC3542A-7C62-42F8-824F-5FACF5818E94}"/>
              </a:ext>
            </a:extLst>
          </p:cNvPr>
          <p:cNvPicPr>
            <a:picLocks noChangeAspect="1"/>
          </p:cNvPicPr>
          <p:nvPr/>
        </p:nvPicPr>
        <p:blipFill rotWithShape="1">
          <a:blip r:embed="rId3"/>
          <a:srcRect t="16701"/>
          <a:stretch/>
        </p:blipFill>
        <p:spPr>
          <a:xfrm>
            <a:off x="691897" y="1350295"/>
            <a:ext cx="10451826" cy="4598127"/>
          </a:xfrm>
          <a:prstGeom prst="rect">
            <a:avLst/>
          </a:prstGeom>
        </p:spPr>
      </p:pic>
    </p:spTree>
    <p:extLst>
      <p:ext uri="{BB962C8B-B14F-4D97-AF65-F5344CB8AC3E}">
        <p14:creationId xmlns:p14="http://schemas.microsoft.com/office/powerpoint/2010/main" val="3691388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Using Git</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Smiley Face 1">
            <a:extLst>
              <a:ext uri="{FF2B5EF4-FFF2-40B4-BE49-F238E27FC236}">
                <a16:creationId xmlns:a16="http://schemas.microsoft.com/office/drawing/2014/main" id="{81963B56-D9F1-4B8B-8F90-BF457CC8E799}"/>
              </a:ext>
            </a:extLst>
          </p:cNvPr>
          <p:cNvSpPr/>
          <p:nvPr/>
        </p:nvSpPr>
        <p:spPr>
          <a:xfrm>
            <a:off x="322217" y="1463040"/>
            <a:ext cx="592183" cy="53122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a:extLst>
              <a:ext uri="{FF2B5EF4-FFF2-40B4-BE49-F238E27FC236}">
                <a16:creationId xmlns:a16="http://schemas.microsoft.com/office/drawing/2014/main" id="{2BCE6DD8-1DE3-4BE7-9780-8BB8707EEA1E}"/>
              </a:ext>
            </a:extLst>
          </p:cNvPr>
          <p:cNvSpPr/>
          <p:nvPr/>
        </p:nvSpPr>
        <p:spPr>
          <a:xfrm>
            <a:off x="322216" y="3879669"/>
            <a:ext cx="592183" cy="53122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9C232-33F9-4C96-A8EA-3CF89107CB77}"/>
              </a:ext>
            </a:extLst>
          </p:cNvPr>
          <p:cNvSpPr txBox="1"/>
          <p:nvPr/>
        </p:nvSpPr>
        <p:spPr>
          <a:xfrm>
            <a:off x="322216" y="2043546"/>
            <a:ext cx="1236617" cy="369332"/>
          </a:xfrm>
          <a:prstGeom prst="rect">
            <a:avLst/>
          </a:prstGeom>
          <a:noFill/>
        </p:spPr>
        <p:txBody>
          <a:bodyPr wrap="square" rtlCol="0">
            <a:spAutoFit/>
          </a:bodyPr>
          <a:lstStyle/>
          <a:p>
            <a:r>
              <a:rPr lang="en-US" dirty="0"/>
              <a:t>A</a:t>
            </a:r>
          </a:p>
        </p:txBody>
      </p:sp>
      <p:sp>
        <p:nvSpPr>
          <p:cNvPr id="9" name="TextBox 8">
            <a:extLst>
              <a:ext uri="{FF2B5EF4-FFF2-40B4-BE49-F238E27FC236}">
                <a16:creationId xmlns:a16="http://schemas.microsoft.com/office/drawing/2014/main" id="{7307E3C4-383A-436C-9910-03A0994CD31D}"/>
              </a:ext>
            </a:extLst>
          </p:cNvPr>
          <p:cNvSpPr txBox="1"/>
          <p:nvPr/>
        </p:nvSpPr>
        <p:spPr>
          <a:xfrm>
            <a:off x="296090" y="4494406"/>
            <a:ext cx="1236617" cy="369332"/>
          </a:xfrm>
          <a:prstGeom prst="rect">
            <a:avLst/>
          </a:prstGeom>
          <a:noFill/>
        </p:spPr>
        <p:txBody>
          <a:bodyPr wrap="square" rtlCol="0">
            <a:spAutoFit/>
          </a:bodyPr>
          <a:lstStyle/>
          <a:p>
            <a:r>
              <a:rPr lang="en-US" dirty="0"/>
              <a:t>B</a:t>
            </a:r>
          </a:p>
        </p:txBody>
      </p:sp>
      <p:sp>
        <p:nvSpPr>
          <p:cNvPr id="10" name="TextBox 9">
            <a:extLst>
              <a:ext uri="{FF2B5EF4-FFF2-40B4-BE49-F238E27FC236}">
                <a16:creationId xmlns:a16="http://schemas.microsoft.com/office/drawing/2014/main" id="{68A4862C-4B96-4E30-9877-48D78EE3E0E6}"/>
              </a:ext>
            </a:extLst>
          </p:cNvPr>
          <p:cNvSpPr txBox="1"/>
          <p:nvPr/>
        </p:nvSpPr>
        <p:spPr>
          <a:xfrm>
            <a:off x="8229600" y="970954"/>
            <a:ext cx="3791478" cy="2308324"/>
          </a:xfrm>
          <a:prstGeom prst="rect">
            <a:avLst/>
          </a:prstGeom>
          <a:noFill/>
        </p:spPr>
        <p:txBody>
          <a:bodyPr wrap="square" rtlCol="0">
            <a:spAutoFit/>
          </a:bodyPr>
          <a:lstStyle/>
          <a:p>
            <a:pPr marL="285750" indent="-285750">
              <a:buFontTx/>
              <a:buChar char="-"/>
            </a:pPr>
            <a:r>
              <a:rPr lang="en-US" dirty="0"/>
              <a:t>Central place where everyone can put their code which can be shared across</a:t>
            </a:r>
          </a:p>
          <a:p>
            <a:pPr marL="285750" indent="-285750">
              <a:buFontTx/>
              <a:buChar char="-"/>
            </a:pPr>
            <a:r>
              <a:rPr lang="en-US" dirty="0"/>
              <a:t>Think of resolving conflict and blame in case there is something wrong in the code</a:t>
            </a:r>
          </a:p>
          <a:p>
            <a:pPr marL="285750" indent="-285750">
              <a:buFontTx/>
              <a:buChar char="-"/>
            </a:pPr>
            <a:r>
              <a:rPr lang="en-US" dirty="0"/>
              <a:t>We need a local version control @ developer’s local machine</a:t>
            </a:r>
          </a:p>
        </p:txBody>
      </p:sp>
      <p:sp>
        <p:nvSpPr>
          <p:cNvPr id="11" name="Rectangle 10">
            <a:extLst>
              <a:ext uri="{FF2B5EF4-FFF2-40B4-BE49-F238E27FC236}">
                <a16:creationId xmlns:a16="http://schemas.microsoft.com/office/drawing/2014/main" id="{CE80F656-ACAE-4556-9BC1-55F1AEB23203}"/>
              </a:ext>
            </a:extLst>
          </p:cNvPr>
          <p:cNvSpPr/>
          <p:nvPr/>
        </p:nvSpPr>
        <p:spPr>
          <a:xfrm>
            <a:off x="5507625" y="2486804"/>
            <a:ext cx="2565221" cy="1366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HUB</a:t>
            </a:r>
          </a:p>
          <a:p>
            <a:pPr algn="ctr"/>
            <a:r>
              <a:rPr lang="en-US" dirty="0"/>
              <a:t>(Internet)</a:t>
            </a:r>
          </a:p>
        </p:txBody>
      </p:sp>
      <p:sp>
        <p:nvSpPr>
          <p:cNvPr id="12" name="Rectangle 11">
            <a:extLst>
              <a:ext uri="{FF2B5EF4-FFF2-40B4-BE49-F238E27FC236}">
                <a16:creationId xmlns:a16="http://schemas.microsoft.com/office/drawing/2014/main" id="{67338749-68CD-45AB-913C-30F8FCC32EFC}"/>
              </a:ext>
            </a:extLst>
          </p:cNvPr>
          <p:cNvSpPr/>
          <p:nvPr/>
        </p:nvSpPr>
        <p:spPr>
          <a:xfrm>
            <a:off x="1245326" y="1463040"/>
            <a:ext cx="1854925" cy="580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sp>
        <p:nvSpPr>
          <p:cNvPr id="13" name="Rectangle 12">
            <a:extLst>
              <a:ext uri="{FF2B5EF4-FFF2-40B4-BE49-F238E27FC236}">
                <a16:creationId xmlns:a16="http://schemas.microsoft.com/office/drawing/2014/main" id="{B3B275C2-24F1-4A78-8951-5BAE29E24C94}"/>
              </a:ext>
            </a:extLst>
          </p:cNvPr>
          <p:cNvSpPr/>
          <p:nvPr/>
        </p:nvSpPr>
        <p:spPr>
          <a:xfrm>
            <a:off x="1101087" y="2182289"/>
            <a:ext cx="2077541" cy="580506"/>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Local git Repository</a:t>
            </a:r>
          </a:p>
        </p:txBody>
      </p:sp>
      <p:sp>
        <p:nvSpPr>
          <p:cNvPr id="16" name="Rectangle 15">
            <a:extLst>
              <a:ext uri="{FF2B5EF4-FFF2-40B4-BE49-F238E27FC236}">
                <a16:creationId xmlns:a16="http://schemas.microsoft.com/office/drawing/2014/main" id="{1CAB2509-A2D7-4F39-8AC3-7FCFA0DA71B6}"/>
              </a:ext>
            </a:extLst>
          </p:cNvPr>
          <p:cNvSpPr/>
          <p:nvPr/>
        </p:nvSpPr>
        <p:spPr>
          <a:xfrm>
            <a:off x="1166949" y="3854236"/>
            <a:ext cx="1854925" cy="580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sp>
        <p:nvSpPr>
          <p:cNvPr id="17" name="Rectangle 16">
            <a:extLst>
              <a:ext uri="{FF2B5EF4-FFF2-40B4-BE49-F238E27FC236}">
                <a16:creationId xmlns:a16="http://schemas.microsoft.com/office/drawing/2014/main" id="{23319F99-8CC0-4CFC-9B09-873A732C6B9F}"/>
              </a:ext>
            </a:extLst>
          </p:cNvPr>
          <p:cNvSpPr/>
          <p:nvPr/>
        </p:nvSpPr>
        <p:spPr>
          <a:xfrm>
            <a:off x="1022710" y="4573485"/>
            <a:ext cx="2077541" cy="580506"/>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Local git Repository</a:t>
            </a:r>
          </a:p>
        </p:txBody>
      </p:sp>
      <p:pic>
        <p:nvPicPr>
          <p:cNvPr id="27" name="Picture 26">
            <a:extLst>
              <a:ext uri="{FF2B5EF4-FFF2-40B4-BE49-F238E27FC236}">
                <a16:creationId xmlns:a16="http://schemas.microsoft.com/office/drawing/2014/main" id="{4AD091D3-BF4C-4AFD-9469-8E6CEB8132C8}"/>
              </a:ext>
            </a:extLst>
          </p:cNvPr>
          <p:cNvPicPr>
            <a:picLocks noChangeAspect="1"/>
          </p:cNvPicPr>
          <p:nvPr/>
        </p:nvPicPr>
        <p:blipFill>
          <a:blip r:embed="rId3"/>
          <a:stretch>
            <a:fillRect/>
          </a:stretch>
        </p:blipFill>
        <p:spPr>
          <a:xfrm>
            <a:off x="1245326" y="1207459"/>
            <a:ext cx="3490294" cy="110483"/>
          </a:xfrm>
          <a:prstGeom prst="rect">
            <a:avLst/>
          </a:prstGeom>
        </p:spPr>
      </p:pic>
      <p:pic>
        <p:nvPicPr>
          <p:cNvPr id="28" name="Picture 27">
            <a:extLst>
              <a:ext uri="{FF2B5EF4-FFF2-40B4-BE49-F238E27FC236}">
                <a16:creationId xmlns:a16="http://schemas.microsoft.com/office/drawing/2014/main" id="{C11C27B0-7A43-4756-B07E-60C68270C0D0}"/>
              </a:ext>
            </a:extLst>
          </p:cNvPr>
          <p:cNvPicPr>
            <a:picLocks noChangeAspect="1"/>
          </p:cNvPicPr>
          <p:nvPr/>
        </p:nvPicPr>
        <p:blipFill>
          <a:blip r:embed="rId3"/>
          <a:stretch>
            <a:fillRect/>
          </a:stretch>
        </p:blipFill>
        <p:spPr>
          <a:xfrm>
            <a:off x="1212335" y="5294386"/>
            <a:ext cx="3490294" cy="110483"/>
          </a:xfrm>
          <a:prstGeom prst="rect">
            <a:avLst/>
          </a:prstGeom>
        </p:spPr>
      </p:pic>
      <p:cxnSp>
        <p:nvCxnSpPr>
          <p:cNvPr id="30" name="Connector: Elbow 29">
            <a:extLst>
              <a:ext uri="{FF2B5EF4-FFF2-40B4-BE49-F238E27FC236}">
                <a16:creationId xmlns:a16="http://schemas.microsoft.com/office/drawing/2014/main" id="{9A8D8486-214A-451E-B7F1-18A5A29739A3}"/>
              </a:ext>
            </a:extLst>
          </p:cNvPr>
          <p:cNvCxnSpPr>
            <a:stCxn id="12" idx="3"/>
            <a:endCxn id="11" idx="1"/>
          </p:cNvCxnSpPr>
          <p:nvPr/>
        </p:nvCxnSpPr>
        <p:spPr>
          <a:xfrm>
            <a:off x="3100251" y="1753293"/>
            <a:ext cx="2407374" cy="14166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D66F199-A63E-4865-A4C9-E7089DC75DE7}"/>
              </a:ext>
            </a:extLst>
          </p:cNvPr>
          <p:cNvSpPr txBox="1"/>
          <p:nvPr/>
        </p:nvSpPr>
        <p:spPr>
          <a:xfrm>
            <a:off x="4288971" y="1748394"/>
            <a:ext cx="1114697" cy="369332"/>
          </a:xfrm>
          <a:prstGeom prst="rect">
            <a:avLst/>
          </a:prstGeom>
          <a:noFill/>
        </p:spPr>
        <p:txBody>
          <a:bodyPr wrap="square" rtlCol="0">
            <a:spAutoFit/>
          </a:bodyPr>
          <a:lstStyle/>
          <a:p>
            <a:r>
              <a:rPr lang="en-US" b="1" dirty="0"/>
              <a:t>push</a:t>
            </a:r>
          </a:p>
        </p:txBody>
      </p:sp>
      <p:cxnSp>
        <p:nvCxnSpPr>
          <p:cNvPr id="33" name="Connector: Elbow 32">
            <a:extLst>
              <a:ext uri="{FF2B5EF4-FFF2-40B4-BE49-F238E27FC236}">
                <a16:creationId xmlns:a16="http://schemas.microsoft.com/office/drawing/2014/main" id="{3E150B58-84E6-46FF-9D3E-E7052F1D524B}"/>
              </a:ext>
            </a:extLst>
          </p:cNvPr>
          <p:cNvCxnSpPr>
            <a:endCxn id="16" idx="3"/>
          </p:cNvCxnSpPr>
          <p:nvPr/>
        </p:nvCxnSpPr>
        <p:spPr>
          <a:xfrm rot="10800000" flipV="1">
            <a:off x="3021875" y="3428999"/>
            <a:ext cx="2455817" cy="7154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44C13FC-98EB-43CC-BEFD-DAFC25E6B22E}"/>
              </a:ext>
            </a:extLst>
          </p:cNvPr>
          <p:cNvSpPr txBox="1"/>
          <p:nvPr/>
        </p:nvSpPr>
        <p:spPr>
          <a:xfrm>
            <a:off x="4362993" y="3428999"/>
            <a:ext cx="1114697" cy="369332"/>
          </a:xfrm>
          <a:prstGeom prst="rect">
            <a:avLst/>
          </a:prstGeom>
          <a:noFill/>
        </p:spPr>
        <p:txBody>
          <a:bodyPr wrap="square" rtlCol="0">
            <a:spAutoFit/>
          </a:bodyPr>
          <a:lstStyle/>
          <a:p>
            <a:r>
              <a:rPr lang="en-US" b="1" dirty="0"/>
              <a:t>pull</a:t>
            </a:r>
          </a:p>
        </p:txBody>
      </p:sp>
      <p:sp>
        <p:nvSpPr>
          <p:cNvPr id="37" name="TextBox 36">
            <a:extLst>
              <a:ext uri="{FF2B5EF4-FFF2-40B4-BE49-F238E27FC236}">
                <a16:creationId xmlns:a16="http://schemas.microsoft.com/office/drawing/2014/main" id="{3BDCBD10-6DDC-47E0-B829-4D758F2A2AC0}"/>
              </a:ext>
            </a:extLst>
          </p:cNvPr>
          <p:cNvSpPr txBox="1"/>
          <p:nvPr/>
        </p:nvSpPr>
        <p:spPr>
          <a:xfrm>
            <a:off x="5657322" y="4014651"/>
            <a:ext cx="3329924" cy="369332"/>
          </a:xfrm>
          <a:prstGeom prst="rect">
            <a:avLst/>
          </a:prstGeom>
          <a:noFill/>
        </p:spPr>
        <p:txBody>
          <a:bodyPr wrap="square" rtlCol="0">
            <a:spAutoFit/>
          </a:bodyPr>
          <a:lstStyle/>
          <a:p>
            <a:r>
              <a:rPr lang="en-US" dirty="0"/>
              <a:t>Remote Repository</a:t>
            </a:r>
          </a:p>
        </p:txBody>
      </p:sp>
      <p:sp>
        <p:nvSpPr>
          <p:cNvPr id="39" name="Rectangle 38">
            <a:extLst>
              <a:ext uri="{FF2B5EF4-FFF2-40B4-BE49-F238E27FC236}">
                <a16:creationId xmlns:a16="http://schemas.microsoft.com/office/drawing/2014/main" id="{3567ED1F-C8C1-4A6B-9179-431EE5BE780C}"/>
              </a:ext>
            </a:extLst>
          </p:cNvPr>
          <p:cNvSpPr/>
          <p:nvPr/>
        </p:nvSpPr>
        <p:spPr>
          <a:xfrm>
            <a:off x="6964409" y="5529681"/>
            <a:ext cx="3160930" cy="369332"/>
          </a:xfrm>
          <a:prstGeom prst="rect">
            <a:avLst/>
          </a:prstGeom>
        </p:spPr>
        <p:txBody>
          <a:bodyPr wrap="none">
            <a:spAutoFit/>
          </a:bodyPr>
          <a:lstStyle/>
          <a:p>
            <a:r>
              <a:rPr lang="en-US" dirty="0"/>
              <a:t>https://git-scm.com/downloads</a:t>
            </a:r>
          </a:p>
        </p:txBody>
      </p:sp>
    </p:spTree>
    <p:extLst>
      <p:ext uri="{BB962C8B-B14F-4D97-AF65-F5344CB8AC3E}">
        <p14:creationId xmlns:p14="http://schemas.microsoft.com/office/powerpoint/2010/main" val="380664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Terminologies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Git commit – A save point which </a:t>
            </a:r>
            <a:r>
              <a:rPr lang="en-US" dirty="0">
                <a:solidFill>
                  <a:prstClr val="black"/>
                </a:solidFill>
                <a:latin typeface="Calibri"/>
              </a:rPr>
              <a:t>creates a stable version in git version control. We can always rollback our code to this stable version. When we do a git commit, we will do it on a </a:t>
            </a:r>
            <a:r>
              <a:rPr lang="en-US" b="1" dirty="0">
                <a:solidFill>
                  <a:prstClr val="black"/>
                </a:solidFill>
                <a:latin typeface="Calibri"/>
              </a:rPr>
              <a:t>local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Branch – Collection of commits together creates a branch</a:t>
            </a:r>
            <a:r>
              <a:rPr lang="en-US" dirty="0">
                <a:solidFill>
                  <a:prstClr val="black"/>
                </a:solidFill>
                <a:latin typeface="Calibri"/>
              </a:rPr>
              <a:t>. Also allows us to maintain multiple versions of same application like 1.0, 2.0, dev, production, hotfix, dev </a:t>
            </a: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cxnSp>
        <p:nvCxnSpPr>
          <p:cNvPr id="7" name="Straight Arrow Connector 6">
            <a:extLst>
              <a:ext uri="{FF2B5EF4-FFF2-40B4-BE49-F238E27FC236}">
                <a16:creationId xmlns:a16="http://schemas.microsoft.com/office/drawing/2014/main" id="{AE257E58-48C2-40C2-91CB-F3D15EDDAA7F}"/>
              </a:ext>
            </a:extLst>
          </p:cNvPr>
          <p:cNvCxnSpPr/>
          <p:nvPr/>
        </p:nvCxnSpPr>
        <p:spPr>
          <a:xfrm>
            <a:off x="600891" y="2577737"/>
            <a:ext cx="8395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648488D-6C90-4468-A16F-595FA2C3DAAE}"/>
              </a:ext>
            </a:extLst>
          </p:cNvPr>
          <p:cNvSpPr/>
          <p:nvPr/>
        </p:nvSpPr>
        <p:spPr>
          <a:xfrm>
            <a:off x="853440" y="2455817"/>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B99B49D-A3D2-4883-BED4-85B3170B6F16}"/>
              </a:ext>
            </a:extLst>
          </p:cNvPr>
          <p:cNvSpPr/>
          <p:nvPr/>
        </p:nvSpPr>
        <p:spPr>
          <a:xfrm>
            <a:off x="1598023" y="2455817"/>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7AED420-8D63-47F0-B975-9CA0ABDD506C}"/>
              </a:ext>
            </a:extLst>
          </p:cNvPr>
          <p:cNvSpPr/>
          <p:nvPr/>
        </p:nvSpPr>
        <p:spPr>
          <a:xfrm>
            <a:off x="2442755" y="2455817"/>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01A49C6-FC18-46DF-BA64-52120321FDCF}"/>
              </a:ext>
            </a:extLst>
          </p:cNvPr>
          <p:cNvSpPr/>
          <p:nvPr/>
        </p:nvSpPr>
        <p:spPr>
          <a:xfrm>
            <a:off x="3313613" y="2455817"/>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CED8860-C6FB-45D5-93E4-3D75E95689D2}"/>
              </a:ext>
            </a:extLst>
          </p:cNvPr>
          <p:cNvSpPr/>
          <p:nvPr/>
        </p:nvSpPr>
        <p:spPr>
          <a:xfrm>
            <a:off x="4263529" y="2455817"/>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FA6C44-DBE8-42E8-8181-0AB5BD472BE1}"/>
              </a:ext>
            </a:extLst>
          </p:cNvPr>
          <p:cNvSpPr/>
          <p:nvPr/>
        </p:nvSpPr>
        <p:spPr>
          <a:xfrm>
            <a:off x="5209090" y="2455816"/>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57F0BA-D7B9-4AC9-8773-B6F2DFB88A7E}"/>
              </a:ext>
            </a:extLst>
          </p:cNvPr>
          <p:cNvSpPr/>
          <p:nvPr/>
        </p:nvSpPr>
        <p:spPr>
          <a:xfrm>
            <a:off x="6048787" y="2455815"/>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0F18A64-2331-40B7-9D5C-51DA5563C660}"/>
              </a:ext>
            </a:extLst>
          </p:cNvPr>
          <p:cNvSpPr/>
          <p:nvPr/>
        </p:nvSpPr>
        <p:spPr>
          <a:xfrm>
            <a:off x="7104567" y="2455815"/>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urved Up 15">
            <a:extLst>
              <a:ext uri="{FF2B5EF4-FFF2-40B4-BE49-F238E27FC236}">
                <a16:creationId xmlns:a16="http://schemas.microsoft.com/office/drawing/2014/main" id="{8F02D8E8-F22F-41C0-98D3-8739E4E74E63}"/>
              </a:ext>
            </a:extLst>
          </p:cNvPr>
          <p:cNvSpPr/>
          <p:nvPr/>
        </p:nvSpPr>
        <p:spPr>
          <a:xfrm rot="10635062">
            <a:off x="7093226" y="1983153"/>
            <a:ext cx="822948" cy="45317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BCAB3096-0E10-4728-A880-00DCD7487416}"/>
              </a:ext>
            </a:extLst>
          </p:cNvPr>
          <p:cNvSpPr/>
          <p:nvPr/>
        </p:nvSpPr>
        <p:spPr>
          <a:xfrm>
            <a:off x="1088571" y="3100251"/>
            <a:ext cx="2460173" cy="1180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 Git</a:t>
            </a:r>
          </a:p>
        </p:txBody>
      </p:sp>
      <p:sp>
        <p:nvSpPr>
          <p:cNvPr id="18" name="Smiley Face 17">
            <a:extLst>
              <a:ext uri="{FF2B5EF4-FFF2-40B4-BE49-F238E27FC236}">
                <a16:creationId xmlns:a16="http://schemas.microsoft.com/office/drawing/2014/main" id="{4BA29D47-999F-46E4-817D-534A367DFDC6}"/>
              </a:ext>
            </a:extLst>
          </p:cNvPr>
          <p:cNvSpPr/>
          <p:nvPr/>
        </p:nvSpPr>
        <p:spPr>
          <a:xfrm>
            <a:off x="8554136" y="5233851"/>
            <a:ext cx="792480" cy="75038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5E4EF684-DC8B-4C75-A55B-F562596ECC96}"/>
              </a:ext>
            </a:extLst>
          </p:cNvPr>
          <p:cNvSpPr/>
          <p:nvPr/>
        </p:nvSpPr>
        <p:spPr>
          <a:xfrm>
            <a:off x="2281646" y="5172890"/>
            <a:ext cx="792480" cy="75038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680AF281-5FA1-4829-B7DF-E89C23C341B9}"/>
              </a:ext>
            </a:extLst>
          </p:cNvPr>
          <p:cNvSpPr/>
          <p:nvPr/>
        </p:nvSpPr>
        <p:spPr>
          <a:xfrm>
            <a:off x="2677886" y="4280258"/>
            <a:ext cx="291737" cy="8926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C70479-EAD0-4078-989E-02156B4F15B3}"/>
              </a:ext>
            </a:extLst>
          </p:cNvPr>
          <p:cNvSpPr/>
          <p:nvPr/>
        </p:nvSpPr>
        <p:spPr>
          <a:xfrm>
            <a:off x="5743303" y="3017105"/>
            <a:ext cx="2460173" cy="1180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Own Git</a:t>
            </a:r>
          </a:p>
        </p:txBody>
      </p:sp>
      <p:sp>
        <p:nvSpPr>
          <p:cNvPr id="22" name="Arrow: Right 21">
            <a:extLst>
              <a:ext uri="{FF2B5EF4-FFF2-40B4-BE49-F238E27FC236}">
                <a16:creationId xmlns:a16="http://schemas.microsoft.com/office/drawing/2014/main" id="{223AC9EF-159B-4FC3-AF03-9EA0C5AB268F}"/>
              </a:ext>
            </a:extLst>
          </p:cNvPr>
          <p:cNvSpPr/>
          <p:nvPr/>
        </p:nvSpPr>
        <p:spPr>
          <a:xfrm rot="20184724">
            <a:off x="2720781" y="4827254"/>
            <a:ext cx="370917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769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Cloud Development Char.</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2062103"/>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Faster Innovations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3200" dirty="0">
                <a:solidFill>
                  <a:prstClr val="black"/>
                </a:solidFill>
                <a:latin typeface="Calibri"/>
              </a:rPr>
              <a:t>Lower TCO</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Value to time</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3200" dirty="0">
                <a:solidFill>
                  <a:prstClr val="black"/>
                </a:solidFill>
                <a:latin typeface="Calibri"/>
              </a:rPr>
              <a:t>Scalability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ectangle 1">
            <a:extLst>
              <a:ext uri="{FF2B5EF4-FFF2-40B4-BE49-F238E27FC236}">
                <a16:creationId xmlns:a16="http://schemas.microsoft.com/office/drawing/2014/main" id="{1B40B676-94A6-4821-A32D-01CF0E13E8FE}"/>
              </a:ext>
            </a:extLst>
          </p:cNvPr>
          <p:cNvSpPr/>
          <p:nvPr/>
        </p:nvSpPr>
        <p:spPr>
          <a:xfrm>
            <a:off x="5826034" y="1341120"/>
            <a:ext cx="2647406" cy="931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DEVOPS</a:t>
            </a:r>
          </a:p>
        </p:txBody>
      </p:sp>
      <p:sp>
        <p:nvSpPr>
          <p:cNvPr id="7" name="TextBox 6">
            <a:extLst>
              <a:ext uri="{FF2B5EF4-FFF2-40B4-BE49-F238E27FC236}">
                <a16:creationId xmlns:a16="http://schemas.microsoft.com/office/drawing/2014/main" id="{9EA8EBA0-13EA-4099-9D6A-D329B93B993E}"/>
              </a:ext>
            </a:extLst>
          </p:cNvPr>
          <p:cNvSpPr txBox="1"/>
          <p:nvPr/>
        </p:nvSpPr>
        <p:spPr>
          <a:xfrm>
            <a:off x="5730240" y="2525486"/>
            <a:ext cx="5617029" cy="523220"/>
          </a:xfrm>
          <a:prstGeom prst="rect">
            <a:avLst/>
          </a:prstGeom>
          <a:noFill/>
        </p:spPr>
        <p:txBody>
          <a:bodyPr wrap="square" rtlCol="0">
            <a:spAutoFit/>
          </a:bodyPr>
          <a:lstStyle/>
          <a:p>
            <a:r>
              <a:rPr lang="en-US" sz="2800" b="1" dirty="0"/>
              <a:t>CD – Continuous Delivery</a:t>
            </a:r>
          </a:p>
        </p:txBody>
      </p:sp>
      <p:sp>
        <p:nvSpPr>
          <p:cNvPr id="8" name="Smiley Face 7">
            <a:extLst>
              <a:ext uri="{FF2B5EF4-FFF2-40B4-BE49-F238E27FC236}">
                <a16:creationId xmlns:a16="http://schemas.microsoft.com/office/drawing/2014/main" id="{C6A246BA-E8F0-45B3-B209-F6E694DAFAFD}"/>
              </a:ext>
            </a:extLst>
          </p:cNvPr>
          <p:cNvSpPr/>
          <p:nvPr/>
        </p:nvSpPr>
        <p:spPr>
          <a:xfrm>
            <a:off x="409303" y="5738949"/>
            <a:ext cx="539931" cy="52251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90B6A72D-CBE3-4A91-90A5-A362BE195416}"/>
              </a:ext>
            </a:extLst>
          </p:cNvPr>
          <p:cNvSpPr/>
          <p:nvPr/>
        </p:nvSpPr>
        <p:spPr>
          <a:xfrm>
            <a:off x="954272" y="4443157"/>
            <a:ext cx="1863635" cy="9666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cxnSp>
        <p:nvCxnSpPr>
          <p:cNvPr id="11" name="Connector: Elbow 10">
            <a:extLst>
              <a:ext uri="{FF2B5EF4-FFF2-40B4-BE49-F238E27FC236}">
                <a16:creationId xmlns:a16="http://schemas.microsoft.com/office/drawing/2014/main" id="{DA59F890-64F2-4309-BB64-AB786A195007}"/>
              </a:ext>
            </a:extLst>
          </p:cNvPr>
          <p:cNvCxnSpPr>
            <a:stCxn id="8" idx="6"/>
          </p:cNvCxnSpPr>
          <p:nvPr/>
        </p:nvCxnSpPr>
        <p:spPr>
          <a:xfrm flipV="1">
            <a:off x="949234" y="5068389"/>
            <a:ext cx="905692" cy="9318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5CFAC1-A0FC-4C30-B60D-618E2833CEF5}"/>
              </a:ext>
            </a:extLst>
          </p:cNvPr>
          <p:cNvSpPr txBox="1"/>
          <p:nvPr/>
        </p:nvSpPr>
        <p:spPr>
          <a:xfrm>
            <a:off x="1854926" y="5416731"/>
            <a:ext cx="1323703" cy="369332"/>
          </a:xfrm>
          <a:prstGeom prst="rect">
            <a:avLst/>
          </a:prstGeom>
          <a:noFill/>
        </p:spPr>
        <p:txBody>
          <a:bodyPr wrap="square" rtlCol="0">
            <a:spAutoFit/>
          </a:bodyPr>
          <a:lstStyle/>
          <a:p>
            <a:r>
              <a:rPr lang="en-US" b="1" dirty="0"/>
              <a:t>push</a:t>
            </a:r>
          </a:p>
        </p:txBody>
      </p:sp>
      <p:sp>
        <p:nvSpPr>
          <p:cNvPr id="13" name="Thought Bubble: Cloud 12">
            <a:extLst>
              <a:ext uri="{FF2B5EF4-FFF2-40B4-BE49-F238E27FC236}">
                <a16:creationId xmlns:a16="http://schemas.microsoft.com/office/drawing/2014/main" id="{392EC6DA-9B9A-4577-8260-D8142A1FCD7F}"/>
              </a:ext>
            </a:extLst>
          </p:cNvPr>
          <p:cNvSpPr/>
          <p:nvPr/>
        </p:nvSpPr>
        <p:spPr>
          <a:xfrm>
            <a:off x="9553303" y="4819411"/>
            <a:ext cx="1863635" cy="966652"/>
          </a:xfrm>
          <a:prstGeom prst="cloudCallout">
            <a:avLst>
              <a:gd name="adj1" fmla="val -14758"/>
              <a:gd name="adj2" fmla="val 42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a:t>
            </a:r>
          </a:p>
        </p:txBody>
      </p:sp>
      <p:sp>
        <p:nvSpPr>
          <p:cNvPr id="14" name="Rectangle 13">
            <a:extLst>
              <a:ext uri="{FF2B5EF4-FFF2-40B4-BE49-F238E27FC236}">
                <a16:creationId xmlns:a16="http://schemas.microsoft.com/office/drawing/2014/main" id="{7943599D-9BF7-4D6B-9C6F-CCC06D986CC8}"/>
              </a:ext>
            </a:extLst>
          </p:cNvPr>
          <p:cNvSpPr/>
          <p:nvPr/>
        </p:nvSpPr>
        <p:spPr>
          <a:xfrm>
            <a:off x="3558135" y="4686611"/>
            <a:ext cx="1719260" cy="87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Maven Build</a:t>
            </a:r>
          </a:p>
        </p:txBody>
      </p:sp>
      <p:sp>
        <p:nvSpPr>
          <p:cNvPr id="15" name="Rectangle: Rounded Corners 14">
            <a:extLst>
              <a:ext uri="{FF2B5EF4-FFF2-40B4-BE49-F238E27FC236}">
                <a16:creationId xmlns:a16="http://schemas.microsoft.com/office/drawing/2014/main" id="{C8EF14C0-DF9F-4AEC-959B-2B61BAA98876}"/>
              </a:ext>
            </a:extLst>
          </p:cNvPr>
          <p:cNvSpPr/>
          <p:nvPr/>
        </p:nvSpPr>
        <p:spPr>
          <a:xfrm>
            <a:off x="4127863" y="5879685"/>
            <a:ext cx="1036320" cy="491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a:t>
            </a:r>
          </a:p>
        </p:txBody>
      </p:sp>
      <p:cxnSp>
        <p:nvCxnSpPr>
          <p:cNvPr id="17" name="Connector: Elbow 16">
            <a:extLst>
              <a:ext uri="{FF2B5EF4-FFF2-40B4-BE49-F238E27FC236}">
                <a16:creationId xmlns:a16="http://schemas.microsoft.com/office/drawing/2014/main" id="{08B1E125-A58C-41DC-872A-33D7FD2F05E1}"/>
              </a:ext>
            </a:extLst>
          </p:cNvPr>
          <p:cNvCxnSpPr>
            <a:stCxn id="14" idx="2"/>
            <a:endCxn id="15" idx="0"/>
          </p:cNvCxnSpPr>
          <p:nvPr/>
        </p:nvCxnSpPr>
        <p:spPr>
          <a:xfrm rot="16200000" flipH="1">
            <a:off x="4375140" y="5608802"/>
            <a:ext cx="313508" cy="2282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0AC13ECC-056D-47C2-9A3C-B9FE4CC3860A}"/>
              </a:ext>
            </a:extLst>
          </p:cNvPr>
          <p:cNvSpPr/>
          <p:nvPr/>
        </p:nvSpPr>
        <p:spPr>
          <a:xfrm>
            <a:off x="5799909" y="4686611"/>
            <a:ext cx="1637211" cy="8795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 CLI</a:t>
            </a:r>
          </a:p>
        </p:txBody>
      </p:sp>
      <p:cxnSp>
        <p:nvCxnSpPr>
          <p:cNvPr id="20" name="Connector: Elbow 19">
            <a:extLst>
              <a:ext uri="{FF2B5EF4-FFF2-40B4-BE49-F238E27FC236}">
                <a16:creationId xmlns:a16="http://schemas.microsoft.com/office/drawing/2014/main" id="{CF3F18CC-B138-46F6-A670-2B599DCDB170}"/>
              </a:ext>
            </a:extLst>
          </p:cNvPr>
          <p:cNvCxnSpPr>
            <a:stCxn id="15" idx="3"/>
            <a:endCxn id="18" idx="2"/>
          </p:cNvCxnSpPr>
          <p:nvPr/>
        </p:nvCxnSpPr>
        <p:spPr>
          <a:xfrm flipV="1">
            <a:off x="5164183" y="5566176"/>
            <a:ext cx="1454332" cy="5591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BF16425-72A3-42D6-97A3-D07166E918DA}"/>
              </a:ext>
            </a:extLst>
          </p:cNvPr>
          <p:cNvCxnSpPr>
            <a:stCxn id="18" idx="3"/>
            <a:endCxn id="13" idx="0"/>
          </p:cNvCxnSpPr>
          <p:nvPr/>
        </p:nvCxnSpPr>
        <p:spPr>
          <a:xfrm>
            <a:off x="7437120" y="5126394"/>
            <a:ext cx="2121964" cy="1763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5769D7F-0809-4F1B-B0B4-E5E98AF53546}"/>
              </a:ext>
            </a:extLst>
          </p:cNvPr>
          <p:cNvSpPr txBox="1"/>
          <p:nvPr/>
        </p:nvSpPr>
        <p:spPr>
          <a:xfrm>
            <a:off x="7811589" y="4819411"/>
            <a:ext cx="1001486" cy="369332"/>
          </a:xfrm>
          <a:prstGeom prst="rect">
            <a:avLst/>
          </a:prstGeom>
          <a:noFill/>
        </p:spPr>
        <p:txBody>
          <a:bodyPr wrap="square" rtlCol="0">
            <a:spAutoFit/>
          </a:bodyPr>
          <a:lstStyle/>
          <a:p>
            <a:r>
              <a:rPr lang="en-US" dirty="0"/>
              <a:t>cf push</a:t>
            </a:r>
          </a:p>
        </p:txBody>
      </p:sp>
      <p:sp>
        <p:nvSpPr>
          <p:cNvPr id="24" name="TextBox 23">
            <a:extLst>
              <a:ext uri="{FF2B5EF4-FFF2-40B4-BE49-F238E27FC236}">
                <a16:creationId xmlns:a16="http://schemas.microsoft.com/office/drawing/2014/main" id="{5576C8E4-49E3-44E3-96FE-5E3D55E2F1F4}"/>
              </a:ext>
            </a:extLst>
          </p:cNvPr>
          <p:cNvSpPr txBox="1"/>
          <p:nvPr/>
        </p:nvSpPr>
        <p:spPr>
          <a:xfrm>
            <a:off x="4537165" y="2796471"/>
            <a:ext cx="2569029" cy="646331"/>
          </a:xfrm>
          <a:prstGeom prst="rect">
            <a:avLst/>
          </a:prstGeom>
          <a:noFill/>
        </p:spPr>
        <p:txBody>
          <a:bodyPr wrap="square" rtlCol="0">
            <a:spAutoFit/>
          </a:bodyPr>
          <a:lstStyle/>
          <a:p>
            <a:r>
              <a:rPr lang="en-US" sz="3600" b="1" dirty="0"/>
              <a:t>Jenkins</a:t>
            </a:r>
          </a:p>
        </p:txBody>
      </p:sp>
      <p:pic>
        <p:nvPicPr>
          <p:cNvPr id="25" name="Picture 24">
            <a:extLst>
              <a:ext uri="{FF2B5EF4-FFF2-40B4-BE49-F238E27FC236}">
                <a16:creationId xmlns:a16="http://schemas.microsoft.com/office/drawing/2014/main" id="{94D9354E-0D5A-432D-BF11-188D449AAD6A}"/>
              </a:ext>
            </a:extLst>
          </p:cNvPr>
          <p:cNvPicPr>
            <a:picLocks noChangeAspect="1"/>
          </p:cNvPicPr>
          <p:nvPr/>
        </p:nvPicPr>
        <p:blipFill>
          <a:blip r:embed="rId3"/>
          <a:stretch>
            <a:fillRect/>
          </a:stretch>
        </p:blipFill>
        <p:spPr>
          <a:xfrm>
            <a:off x="4676216" y="3442802"/>
            <a:ext cx="1676545" cy="441998"/>
          </a:xfrm>
          <a:prstGeom prst="rect">
            <a:avLst/>
          </a:prstGeom>
        </p:spPr>
      </p:pic>
      <p:sp>
        <p:nvSpPr>
          <p:cNvPr id="26" name="Rectangle: Rounded Corners 25">
            <a:extLst>
              <a:ext uri="{FF2B5EF4-FFF2-40B4-BE49-F238E27FC236}">
                <a16:creationId xmlns:a16="http://schemas.microsoft.com/office/drawing/2014/main" id="{3BAD6241-AC95-49F2-8533-09D7840786DF}"/>
              </a:ext>
            </a:extLst>
          </p:cNvPr>
          <p:cNvSpPr/>
          <p:nvPr/>
        </p:nvSpPr>
        <p:spPr>
          <a:xfrm>
            <a:off x="3229046" y="3554194"/>
            <a:ext cx="1072988" cy="332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a:t>
            </a:r>
          </a:p>
        </p:txBody>
      </p:sp>
      <p:cxnSp>
        <p:nvCxnSpPr>
          <p:cNvPr id="28" name="Connector: Elbow 27">
            <a:extLst>
              <a:ext uri="{FF2B5EF4-FFF2-40B4-BE49-F238E27FC236}">
                <a16:creationId xmlns:a16="http://schemas.microsoft.com/office/drawing/2014/main" id="{16EB1685-07A1-46A5-96C3-4B3CB91D9485}"/>
              </a:ext>
            </a:extLst>
          </p:cNvPr>
          <p:cNvCxnSpPr>
            <a:stCxn id="26" idx="1"/>
            <a:endCxn id="9" idx="0"/>
          </p:cNvCxnSpPr>
          <p:nvPr/>
        </p:nvCxnSpPr>
        <p:spPr>
          <a:xfrm rot="10800000" flipV="1">
            <a:off x="2006922" y="3720349"/>
            <a:ext cx="1222125" cy="7228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26CA66A2-7127-46BD-9655-D4ED9A916099}"/>
              </a:ext>
            </a:extLst>
          </p:cNvPr>
          <p:cNvSpPr/>
          <p:nvPr/>
        </p:nvSpPr>
        <p:spPr>
          <a:xfrm>
            <a:off x="4417765" y="4052660"/>
            <a:ext cx="1033801" cy="18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maven</a:t>
            </a:r>
          </a:p>
        </p:txBody>
      </p:sp>
      <p:cxnSp>
        <p:nvCxnSpPr>
          <p:cNvPr id="31" name="Connector: Elbow 30">
            <a:extLst>
              <a:ext uri="{FF2B5EF4-FFF2-40B4-BE49-F238E27FC236}">
                <a16:creationId xmlns:a16="http://schemas.microsoft.com/office/drawing/2014/main" id="{EEFA503D-DE5D-4C34-B408-5F31EC24ADA5}"/>
              </a:ext>
            </a:extLst>
          </p:cNvPr>
          <p:cNvCxnSpPr>
            <a:stCxn id="29" idx="2"/>
            <a:endCxn id="14" idx="0"/>
          </p:cNvCxnSpPr>
          <p:nvPr/>
        </p:nvCxnSpPr>
        <p:spPr>
          <a:xfrm rot="5400000">
            <a:off x="4453227" y="4205171"/>
            <a:ext cx="445979" cy="5169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716F8EC1-7DFC-4A96-BEBC-7C7D22DE6406}"/>
              </a:ext>
            </a:extLst>
          </p:cNvPr>
          <p:cNvSpPr/>
          <p:nvPr/>
        </p:nvSpPr>
        <p:spPr>
          <a:xfrm>
            <a:off x="5812970" y="4055860"/>
            <a:ext cx="1033801" cy="18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a:t>
            </a:r>
          </a:p>
        </p:txBody>
      </p:sp>
      <p:cxnSp>
        <p:nvCxnSpPr>
          <p:cNvPr id="34" name="Connector: Elbow 33">
            <a:extLst>
              <a:ext uri="{FF2B5EF4-FFF2-40B4-BE49-F238E27FC236}">
                <a16:creationId xmlns:a16="http://schemas.microsoft.com/office/drawing/2014/main" id="{9BFEE9F6-9681-4D48-AEBE-9A1D4ACECEBF}"/>
              </a:ext>
            </a:extLst>
          </p:cNvPr>
          <p:cNvCxnSpPr>
            <a:stCxn id="32" idx="2"/>
            <a:endCxn id="18" idx="0"/>
          </p:cNvCxnSpPr>
          <p:nvPr/>
        </p:nvCxnSpPr>
        <p:spPr>
          <a:xfrm rot="16200000" flipH="1">
            <a:off x="6252804" y="4320899"/>
            <a:ext cx="442779" cy="2886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416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Add title here</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Steps</a:t>
            </a:r>
          </a:p>
          <a:p>
            <a:pPr marL="342900" lvl="0" indent="-342900">
              <a:buFontTx/>
              <a:buAutoNum type="arabicPeriod"/>
              <a:defRPr/>
            </a:pPr>
            <a:r>
              <a:rPr lang="en-US" dirty="0">
                <a:solidFill>
                  <a:prstClr val="black"/>
                </a:solidFill>
                <a:latin typeface="Calibri"/>
              </a:rPr>
              <a:t>Download and </a:t>
            </a:r>
            <a:r>
              <a:rPr lang="en-US" dirty="0">
                <a:solidFill>
                  <a:prstClr val="black"/>
                </a:solidFill>
              </a:rPr>
              <a:t>install Jenkins </a:t>
            </a:r>
            <a:r>
              <a:rPr lang="en-US" dirty="0">
                <a:solidFill>
                  <a:prstClr val="black"/>
                </a:solidFill>
                <a:hlinkClick r:id="rId2"/>
              </a:rPr>
              <a:t>https://www.jenkins.io/download/</a:t>
            </a:r>
            <a:endParaRPr lang="en-US" dirty="0">
              <a:solidFill>
                <a:prstClr val="black"/>
              </a:soli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Set JAVA_HOME, M2, M2_HOME, JENKINS_HOME Environment Variables</a:t>
            </a:r>
          </a:p>
          <a:p>
            <a:pPr marL="342900" lvl="0" indent="-342900">
              <a:buFontTx/>
              <a:buAutoNum type="arabicPeriod"/>
              <a:defRPr/>
            </a:pPr>
            <a:r>
              <a:rPr lang="en-US" dirty="0">
                <a:solidFill>
                  <a:prstClr val="black"/>
                </a:solidFill>
                <a:latin typeface="Calibri"/>
              </a:rPr>
              <a:t>It will run automatically as a window service on port 8090 </a:t>
            </a:r>
            <a:r>
              <a:rPr lang="en-US" dirty="0">
                <a:solidFill>
                  <a:prstClr val="black"/>
                </a:solidFill>
              </a:rPr>
              <a:t>- </a:t>
            </a:r>
            <a:r>
              <a:rPr lang="en-US" dirty="0">
                <a:solidFill>
                  <a:prstClr val="black"/>
                </a:solidFill>
                <a:hlinkClick r:id="rId3"/>
              </a:rPr>
              <a:t>http://localhost:8090/</a:t>
            </a:r>
            <a:endParaRPr lang="en-US" dirty="0">
              <a:solidFill>
                <a:prstClr val="black"/>
              </a:solidFill>
            </a:endParaRPr>
          </a:p>
          <a:p>
            <a:pPr marL="342900" lvl="0" indent="-342900">
              <a:buFontTx/>
              <a:buAutoNum type="arabicPeriod"/>
              <a:defRPr/>
            </a:pPr>
            <a:r>
              <a:rPr lang="en-US" dirty="0">
                <a:solidFill>
                  <a:prstClr val="black"/>
                </a:solidFill>
                <a:latin typeface="Calibri"/>
              </a:rPr>
              <a:t>Default user and password is </a:t>
            </a:r>
            <a:r>
              <a:rPr lang="en-US" b="1" dirty="0">
                <a:solidFill>
                  <a:prstClr val="black"/>
                </a:solidFill>
                <a:latin typeface="Calibri"/>
              </a:rPr>
              <a:t>admin / admin</a:t>
            </a:r>
          </a:p>
          <a:p>
            <a:pPr marL="342900" lvl="0" indent="-342900">
              <a:buFontTx/>
              <a:buAutoNum type="arabicPeriod"/>
              <a:defRPr/>
            </a:pPr>
            <a:r>
              <a:rPr lang="en-US" dirty="0">
                <a:solidFill>
                  <a:prstClr val="black"/>
                </a:solidFill>
                <a:latin typeface="Calibri"/>
              </a:rPr>
              <a:t>Go to manage Jenkins </a:t>
            </a:r>
            <a:r>
              <a:rPr lang="en-US" dirty="0">
                <a:solidFill>
                  <a:prstClr val="black"/>
                </a:solidFill>
                <a:latin typeface="Calibri"/>
                <a:sym typeface="Wingdings" panose="05000000000000000000" pitchFamily="2" charset="2"/>
              </a:rPr>
              <a:t> Manage Plugins</a:t>
            </a: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graphicFrame>
        <p:nvGraphicFramePr>
          <p:cNvPr id="2" name="Table 1">
            <a:extLst>
              <a:ext uri="{FF2B5EF4-FFF2-40B4-BE49-F238E27FC236}">
                <a16:creationId xmlns:a16="http://schemas.microsoft.com/office/drawing/2014/main" id="{B1BF3A4B-D6CF-44B0-BD82-A6595F474E5C}"/>
              </a:ext>
            </a:extLst>
          </p:cNvPr>
          <p:cNvGraphicFramePr>
            <a:graphicFrameLocks noGrp="1"/>
          </p:cNvGraphicFramePr>
          <p:nvPr/>
        </p:nvGraphicFramePr>
        <p:xfrm>
          <a:off x="4648416" y="2667248"/>
          <a:ext cx="3240385" cy="365760"/>
        </p:xfrm>
        <a:graphic>
          <a:graphicData uri="http://schemas.openxmlformats.org/drawingml/2006/table">
            <a:tbl>
              <a:tblPr/>
              <a:tblGrid>
                <a:gridCol w="3240385">
                  <a:extLst>
                    <a:ext uri="{9D8B030D-6E8A-4147-A177-3AD203B41FA5}">
                      <a16:colId xmlns:a16="http://schemas.microsoft.com/office/drawing/2014/main" val="1436909693"/>
                    </a:ext>
                  </a:extLst>
                </a:gridCol>
              </a:tblGrid>
              <a:tr h="0">
                <a:tc>
                  <a:txBody>
                    <a:bodyPr/>
                    <a:lstStyle/>
                    <a:p>
                      <a:pPr fontAlgn="ctr"/>
                      <a:r>
                        <a:rPr lang="en-US" sz="1800">
                          <a:effectLst/>
                          <a:hlinkClick r:id="rId5"/>
                        </a:rPr>
                        <a:t>Cloud Foundry Plugin</a:t>
                      </a:r>
                      <a:endParaRPr lang="en-US" sz="1800"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922590906"/>
                  </a:ext>
                </a:extLst>
              </a:tr>
            </a:tbl>
          </a:graphicData>
        </a:graphic>
      </p:graphicFrame>
      <p:graphicFrame>
        <p:nvGraphicFramePr>
          <p:cNvPr id="7" name="Table 6">
            <a:extLst>
              <a:ext uri="{FF2B5EF4-FFF2-40B4-BE49-F238E27FC236}">
                <a16:creationId xmlns:a16="http://schemas.microsoft.com/office/drawing/2014/main" id="{B46B3299-6379-499E-982E-3C491004944F}"/>
              </a:ext>
            </a:extLst>
          </p:cNvPr>
          <p:cNvGraphicFramePr>
            <a:graphicFrameLocks noGrp="1"/>
          </p:cNvGraphicFramePr>
          <p:nvPr/>
        </p:nvGraphicFramePr>
        <p:xfrm>
          <a:off x="3535359" y="2682488"/>
          <a:ext cx="958947" cy="335280"/>
        </p:xfrm>
        <a:graphic>
          <a:graphicData uri="http://schemas.openxmlformats.org/drawingml/2006/table">
            <a:tbl>
              <a:tblPr/>
              <a:tblGrid>
                <a:gridCol w="958947">
                  <a:extLst>
                    <a:ext uri="{9D8B030D-6E8A-4147-A177-3AD203B41FA5}">
                      <a16:colId xmlns:a16="http://schemas.microsoft.com/office/drawing/2014/main" val="234910843"/>
                    </a:ext>
                  </a:extLst>
                </a:gridCol>
              </a:tblGrid>
              <a:tr h="199571">
                <a:tc>
                  <a:txBody>
                    <a:bodyPr/>
                    <a:lstStyle/>
                    <a:p>
                      <a:pPr fontAlgn="ctr"/>
                      <a:r>
                        <a:rPr lang="en-US" sz="1600" dirty="0">
                          <a:effectLst/>
                          <a:hlinkClick r:id="rId6"/>
                        </a:rPr>
                        <a:t>GitHub</a:t>
                      </a:r>
                      <a:endParaRPr lang="en-US" sz="1600"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3338937749"/>
                  </a:ext>
                </a:extLst>
              </a:tr>
            </a:tbl>
          </a:graphicData>
        </a:graphic>
      </p:graphicFrame>
      <p:sp>
        <p:nvSpPr>
          <p:cNvPr id="10" name="Rectangle 9">
            <a:extLst>
              <a:ext uri="{FF2B5EF4-FFF2-40B4-BE49-F238E27FC236}">
                <a16:creationId xmlns:a16="http://schemas.microsoft.com/office/drawing/2014/main" id="{7CEBB00A-89D8-4EFC-A8A8-699DF757C325}"/>
              </a:ext>
            </a:extLst>
          </p:cNvPr>
          <p:cNvSpPr/>
          <p:nvPr/>
        </p:nvSpPr>
        <p:spPr>
          <a:xfrm>
            <a:off x="685800" y="2648436"/>
            <a:ext cx="2547557" cy="369332"/>
          </a:xfrm>
          <a:prstGeom prst="rect">
            <a:avLst/>
          </a:prstGeom>
        </p:spPr>
        <p:txBody>
          <a:bodyPr wrap="none">
            <a:spAutoFit/>
          </a:bodyPr>
          <a:lstStyle/>
          <a:p>
            <a:r>
              <a:rPr lang="en-US" dirty="0">
                <a:latin typeface="-apple-system"/>
                <a:hlinkClick r:id="rId7"/>
              </a:rPr>
              <a:t>Maven Integration plugin</a:t>
            </a:r>
            <a:endParaRPr lang="en-US" dirty="0"/>
          </a:p>
        </p:txBody>
      </p:sp>
      <p:pic>
        <p:nvPicPr>
          <p:cNvPr id="1025" name="DefaultOcx">
            <a:extLst>
              <a:ext uri="{FF2B5EF4-FFF2-40B4-BE49-F238E27FC236}">
                <a16:creationId xmlns:a16="http://schemas.microsoft.com/office/drawing/2014/main" id="{67395957-DF54-4D50-A670-D9C817999AC4}"/>
              </a:ext>
            </a:extLst>
          </p:cNvPr>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371600" cy="2746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8960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grpSp>
    </p:spTree>
    <p:extLst>
      <p:ext uri="{BB962C8B-B14F-4D97-AF65-F5344CB8AC3E}">
        <p14:creationId xmlns:p14="http://schemas.microsoft.com/office/powerpoint/2010/main" val="70258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2701" y="1669384"/>
            <a:ext cx="5342847" cy="1384995"/>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Backing service overview and binding</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Eclipse link library and Steps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Deploy and test CF app</a:t>
            </a:r>
          </a:p>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54768" defTabSz="914217" fontAlgn="base">
              <a:spcBef>
                <a:spcPct val="0"/>
              </a:spcBef>
              <a:spcAft>
                <a:spcPct val="0"/>
              </a:spcAft>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--BREAK--</a:t>
            </a:r>
          </a:p>
          <a:p>
            <a:pPr marL="54768" defTabSz="914217" fontAlgn="base">
              <a:spcBef>
                <a:spcPct val="0"/>
              </a:spcBef>
              <a:spcAft>
                <a:spcPct val="0"/>
              </a:spcAft>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Bind to backing service</a:t>
            </a: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BAC34085-34F3-4075-8AC6-12F4C6D9DCAF}"/>
              </a:ext>
            </a:extLst>
          </p:cNvPr>
          <p:cNvSpPr txBox="1"/>
          <p:nvPr/>
        </p:nvSpPr>
        <p:spPr>
          <a:xfrm>
            <a:off x="671110" y="3310575"/>
            <a:ext cx="5342847" cy="523220"/>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Understanding git integration from STS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Setup and build Jenkins pipeline</a:t>
            </a:r>
          </a:p>
        </p:txBody>
      </p:sp>
      <p:sp>
        <p:nvSpPr>
          <p:cNvPr id="12" name="TextBox 11">
            <a:extLst>
              <a:ext uri="{FF2B5EF4-FFF2-40B4-BE49-F238E27FC236}">
                <a16:creationId xmlns:a16="http://schemas.microsoft.com/office/drawing/2014/main" id="{F8C1D603-FD63-48CB-AE05-2B7114C2005B}"/>
              </a:ext>
            </a:extLst>
          </p:cNvPr>
          <p:cNvSpPr txBox="1"/>
          <p:nvPr/>
        </p:nvSpPr>
        <p:spPr>
          <a:xfrm>
            <a:off x="671111" y="2967803"/>
            <a:ext cx="5342847" cy="2862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Share and CI/CD</a:t>
            </a: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7" name="Ink 46">
                <a:extLst>
                  <a:ext uri="{FF2B5EF4-FFF2-40B4-BE49-F238E27FC236}">
                    <a16:creationId xmlns:a16="http://schemas.microsoft.com/office/drawing/2014/main" id="{39D51D59-CB24-7AD2-E184-B8133D84BF29}"/>
                  </a:ext>
                </a:extLst>
              </p14:cNvPr>
              <p14:cNvContentPartPr/>
              <p14:nvPr/>
            </p14:nvContentPartPr>
            <p14:xfrm>
              <a:off x="1958181" y="1627513"/>
              <a:ext cx="288720" cy="478440"/>
            </p14:xfrm>
          </p:contentPart>
        </mc:Choice>
        <mc:Fallback>
          <p:pic>
            <p:nvPicPr>
              <p:cNvPr id="47" name="Ink 46">
                <a:extLst>
                  <a:ext uri="{FF2B5EF4-FFF2-40B4-BE49-F238E27FC236}">
                    <a16:creationId xmlns:a16="http://schemas.microsoft.com/office/drawing/2014/main" id="{39D51D59-CB24-7AD2-E184-B8133D84BF29}"/>
                  </a:ext>
                </a:extLst>
              </p:cNvPr>
              <p:cNvPicPr/>
              <p:nvPr/>
            </p:nvPicPr>
            <p:blipFill>
              <a:blip r:embed="rId3"/>
              <a:stretch>
                <a:fillRect/>
              </a:stretch>
            </p:blipFill>
            <p:spPr>
              <a:xfrm>
                <a:off x="1949181" y="1618513"/>
                <a:ext cx="30636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8" name="Ink 47">
                <a:extLst>
                  <a:ext uri="{FF2B5EF4-FFF2-40B4-BE49-F238E27FC236}">
                    <a16:creationId xmlns:a16="http://schemas.microsoft.com/office/drawing/2014/main" id="{5F1FE5DB-978F-9595-4D72-95ACEE8D79DA}"/>
                  </a:ext>
                </a:extLst>
              </p14:cNvPr>
              <p14:cNvContentPartPr/>
              <p14:nvPr/>
            </p14:nvContentPartPr>
            <p14:xfrm>
              <a:off x="954141" y="2305753"/>
              <a:ext cx="2070000" cy="3926520"/>
            </p14:xfrm>
          </p:contentPart>
        </mc:Choice>
        <mc:Fallback>
          <p:pic>
            <p:nvPicPr>
              <p:cNvPr id="48" name="Ink 47">
                <a:extLst>
                  <a:ext uri="{FF2B5EF4-FFF2-40B4-BE49-F238E27FC236}">
                    <a16:creationId xmlns:a16="http://schemas.microsoft.com/office/drawing/2014/main" id="{5F1FE5DB-978F-9595-4D72-95ACEE8D79DA}"/>
                  </a:ext>
                </a:extLst>
              </p:cNvPr>
              <p:cNvPicPr/>
              <p:nvPr/>
            </p:nvPicPr>
            <p:blipFill>
              <a:blip r:embed="rId5"/>
              <a:stretch>
                <a:fillRect/>
              </a:stretch>
            </p:blipFill>
            <p:spPr>
              <a:xfrm>
                <a:off x="945141" y="2296753"/>
                <a:ext cx="2087640" cy="3944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4" name="Ink 63">
                <a:extLst>
                  <a:ext uri="{FF2B5EF4-FFF2-40B4-BE49-F238E27FC236}">
                    <a16:creationId xmlns:a16="http://schemas.microsoft.com/office/drawing/2014/main" id="{EF380554-6176-F885-051E-77A6FA80C609}"/>
                  </a:ext>
                </a:extLst>
              </p14:cNvPr>
              <p14:cNvContentPartPr/>
              <p14:nvPr/>
            </p14:nvContentPartPr>
            <p14:xfrm>
              <a:off x="3667461" y="4979473"/>
              <a:ext cx="875160" cy="815400"/>
            </p14:xfrm>
          </p:contentPart>
        </mc:Choice>
        <mc:Fallback>
          <p:pic>
            <p:nvPicPr>
              <p:cNvPr id="64" name="Ink 63">
                <a:extLst>
                  <a:ext uri="{FF2B5EF4-FFF2-40B4-BE49-F238E27FC236}">
                    <a16:creationId xmlns:a16="http://schemas.microsoft.com/office/drawing/2014/main" id="{EF380554-6176-F885-051E-77A6FA80C609}"/>
                  </a:ext>
                </a:extLst>
              </p:cNvPr>
              <p:cNvPicPr/>
              <p:nvPr/>
            </p:nvPicPr>
            <p:blipFill>
              <a:blip r:embed="rId7"/>
              <a:stretch>
                <a:fillRect/>
              </a:stretch>
            </p:blipFill>
            <p:spPr>
              <a:xfrm>
                <a:off x="3658461" y="4970473"/>
                <a:ext cx="892800" cy="833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7" name="Ink 66">
                <a:extLst>
                  <a:ext uri="{FF2B5EF4-FFF2-40B4-BE49-F238E27FC236}">
                    <a16:creationId xmlns:a16="http://schemas.microsoft.com/office/drawing/2014/main" id="{C615C042-4974-FB43-8B35-AF48E7A8AD46}"/>
                  </a:ext>
                </a:extLst>
              </p14:cNvPr>
              <p14:cNvContentPartPr/>
              <p14:nvPr/>
            </p14:nvContentPartPr>
            <p14:xfrm>
              <a:off x="4651341" y="4164433"/>
              <a:ext cx="944640" cy="120240"/>
            </p14:xfrm>
          </p:contentPart>
        </mc:Choice>
        <mc:Fallback>
          <p:pic>
            <p:nvPicPr>
              <p:cNvPr id="67" name="Ink 66">
                <a:extLst>
                  <a:ext uri="{FF2B5EF4-FFF2-40B4-BE49-F238E27FC236}">
                    <a16:creationId xmlns:a16="http://schemas.microsoft.com/office/drawing/2014/main" id="{C615C042-4974-FB43-8B35-AF48E7A8AD46}"/>
                  </a:ext>
                </a:extLst>
              </p:cNvPr>
              <p:cNvPicPr/>
              <p:nvPr/>
            </p:nvPicPr>
            <p:blipFill>
              <a:blip r:embed="rId9"/>
              <a:stretch>
                <a:fillRect/>
              </a:stretch>
            </p:blipFill>
            <p:spPr>
              <a:xfrm>
                <a:off x="4642341" y="4155433"/>
                <a:ext cx="9622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0" name="Ink 69">
                <a:extLst>
                  <a:ext uri="{FF2B5EF4-FFF2-40B4-BE49-F238E27FC236}">
                    <a16:creationId xmlns:a16="http://schemas.microsoft.com/office/drawing/2014/main" id="{96815CF4-1AC7-8A1E-8622-6CB4FE215DDF}"/>
                  </a:ext>
                </a:extLst>
              </p14:cNvPr>
              <p14:cNvContentPartPr/>
              <p14:nvPr/>
            </p14:nvContentPartPr>
            <p14:xfrm>
              <a:off x="10326381" y="4818913"/>
              <a:ext cx="1201680" cy="591840"/>
            </p14:xfrm>
          </p:contentPart>
        </mc:Choice>
        <mc:Fallback>
          <p:pic>
            <p:nvPicPr>
              <p:cNvPr id="70" name="Ink 69">
                <a:extLst>
                  <a:ext uri="{FF2B5EF4-FFF2-40B4-BE49-F238E27FC236}">
                    <a16:creationId xmlns:a16="http://schemas.microsoft.com/office/drawing/2014/main" id="{96815CF4-1AC7-8A1E-8622-6CB4FE215DDF}"/>
                  </a:ext>
                </a:extLst>
              </p:cNvPr>
              <p:cNvPicPr/>
              <p:nvPr/>
            </p:nvPicPr>
            <p:blipFill>
              <a:blip r:embed="rId11"/>
              <a:stretch>
                <a:fillRect/>
              </a:stretch>
            </p:blipFill>
            <p:spPr>
              <a:xfrm>
                <a:off x="10317381" y="4809913"/>
                <a:ext cx="121932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1" name="Ink 70">
                <a:extLst>
                  <a:ext uri="{FF2B5EF4-FFF2-40B4-BE49-F238E27FC236}">
                    <a16:creationId xmlns:a16="http://schemas.microsoft.com/office/drawing/2014/main" id="{E5DC6222-BE8E-D47E-8B83-F2BF8CBDA99C}"/>
                  </a:ext>
                </a:extLst>
              </p14:cNvPr>
              <p14:cNvContentPartPr/>
              <p14:nvPr/>
            </p14:nvContentPartPr>
            <p14:xfrm>
              <a:off x="1400541" y="5466193"/>
              <a:ext cx="1642680" cy="897480"/>
            </p14:xfrm>
          </p:contentPart>
        </mc:Choice>
        <mc:Fallback>
          <p:pic>
            <p:nvPicPr>
              <p:cNvPr id="71" name="Ink 70">
                <a:extLst>
                  <a:ext uri="{FF2B5EF4-FFF2-40B4-BE49-F238E27FC236}">
                    <a16:creationId xmlns:a16="http://schemas.microsoft.com/office/drawing/2014/main" id="{E5DC6222-BE8E-D47E-8B83-F2BF8CBDA99C}"/>
                  </a:ext>
                </a:extLst>
              </p:cNvPr>
              <p:cNvPicPr/>
              <p:nvPr/>
            </p:nvPicPr>
            <p:blipFill>
              <a:blip r:embed="rId13"/>
              <a:stretch>
                <a:fillRect/>
              </a:stretch>
            </p:blipFill>
            <p:spPr>
              <a:xfrm>
                <a:off x="1391541" y="5457193"/>
                <a:ext cx="1660320" cy="915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1" name="Ink 80">
                <a:extLst>
                  <a:ext uri="{FF2B5EF4-FFF2-40B4-BE49-F238E27FC236}">
                    <a16:creationId xmlns:a16="http://schemas.microsoft.com/office/drawing/2014/main" id="{3C73CAC1-7353-1033-2CA8-F7315D033B5F}"/>
                  </a:ext>
                </a:extLst>
              </p14:cNvPr>
              <p14:cNvContentPartPr/>
              <p14:nvPr/>
            </p14:nvContentPartPr>
            <p14:xfrm>
              <a:off x="2902101" y="2703553"/>
              <a:ext cx="3320640" cy="3310200"/>
            </p14:xfrm>
          </p:contentPart>
        </mc:Choice>
        <mc:Fallback>
          <p:pic>
            <p:nvPicPr>
              <p:cNvPr id="81" name="Ink 80">
                <a:extLst>
                  <a:ext uri="{FF2B5EF4-FFF2-40B4-BE49-F238E27FC236}">
                    <a16:creationId xmlns:a16="http://schemas.microsoft.com/office/drawing/2014/main" id="{3C73CAC1-7353-1033-2CA8-F7315D033B5F}"/>
                  </a:ext>
                </a:extLst>
              </p:cNvPr>
              <p:cNvPicPr/>
              <p:nvPr/>
            </p:nvPicPr>
            <p:blipFill>
              <a:blip r:embed="rId15"/>
              <a:stretch>
                <a:fillRect/>
              </a:stretch>
            </p:blipFill>
            <p:spPr>
              <a:xfrm>
                <a:off x="2893101" y="2694553"/>
                <a:ext cx="3338280" cy="3327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6" name="Ink 95">
                <a:extLst>
                  <a:ext uri="{FF2B5EF4-FFF2-40B4-BE49-F238E27FC236}">
                    <a16:creationId xmlns:a16="http://schemas.microsoft.com/office/drawing/2014/main" id="{A84E875A-7F1C-F1BD-491B-5E4F5640CB51}"/>
                  </a:ext>
                </a:extLst>
              </p14:cNvPr>
              <p14:cNvContentPartPr/>
              <p14:nvPr/>
            </p14:nvContentPartPr>
            <p14:xfrm>
              <a:off x="7692981" y="2935753"/>
              <a:ext cx="1860120" cy="2004480"/>
            </p14:xfrm>
          </p:contentPart>
        </mc:Choice>
        <mc:Fallback>
          <p:pic>
            <p:nvPicPr>
              <p:cNvPr id="96" name="Ink 95">
                <a:extLst>
                  <a:ext uri="{FF2B5EF4-FFF2-40B4-BE49-F238E27FC236}">
                    <a16:creationId xmlns:a16="http://schemas.microsoft.com/office/drawing/2014/main" id="{A84E875A-7F1C-F1BD-491B-5E4F5640CB51}"/>
                  </a:ext>
                </a:extLst>
              </p:cNvPr>
              <p:cNvPicPr/>
              <p:nvPr/>
            </p:nvPicPr>
            <p:blipFill>
              <a:blip r:embed="rId17"/>
              <a:stretch>
                <a:fillRect/>
              </a:stretch>
            </p:blipFill>
            <p:spPr>
              <a:xfrm>
                <a:off x="7683981" y="2926753"/>
                <a:ext cx="1877760" cy="2022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7" name="Ink 96">
                <a:extLst>
                  <a:ext uri="{FF2B5EF4-FFF2-40B4-BE49-F238E27FC236}">
                    <a16:creationId xmlns:a16="http://schemas.microsoft.com/office/drawing/2014/main" id="{48B8BBA9-02FB-7CBC-DF37-22E242514C6C}"/>
                  </a:ext>
                </a:extLst>
              </p14:cNvPr>
              <p14:cNvContentPartPr/>
              <p14:nvPr/>
            </p14:nvContentPartPr>
            <p14:xfrm>
              <a:off x="8080341" y="5069113"/>
              <a:ext cx="40320" cy="228960"/>
            </p14:xfrm>
          </p:contentPart>
        </mc:Choice>
        <mc:Fallback>
          <p:pic>
            <p:nvPicPr>
              <p:cNvPr id="97" name="Ink 96">
                <a:extLst>
                  <a:ext uri="{FF2B5EF4-FFF2-40B4-BE49-F238E27FC236}">
                    <a16:creationId xmlns:a16="http://schemas.microsoft.com/office/drawing/2014/main" id="{48B8BBA9-02FB-7CBC-DF37-22E242514C6C}"/>
                  </a:ext>
                </a:extLst>
              </p:cNvPr>
              <p:cNvPicPr/>
              <p:nvPr/>
            </p:nvPicPr>
            <p:blipFill>
              <a:blip r:embed="rId19"/>
              <a:stretch>
                <a:fillRect/>
              </a:stretch>
            </p:blipFill>
            <p:spPr>
              <a:xfrm>
                <a:off x="8071341" y="5060113"/>
                <a:ext cx="579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7" name="Ink 116">
                <a:extLst>
                  <a:ext uri="{FF2B5EF4-FFF2-40B4-BE49-F238E27FC236}">
                    <a16:creationId xmlns:a16="http://schemas.microsoft.com/office/drawing/2014/main" id="{3BA60358-F5FF-1525-B83F-DFB01DE91E6B}"/>
                  </a:ext>
                </a:extLst>
              </p14:cNvPr>
              <p14:cNvContentPartPr/>
              <p14:nvPr/>
            </p14:nvContentPartPr>
            <p14:xfrm>
              <a:off x="3160581" y="5713873"/>
              <a:ext cx="3528720" cy="736920"/>
            </p14:xfrm>
          </p:contentPart>
        </mc:Choice>
        <mc:Fallback>
          <p:pic>
            <p:nvPicPr>
              <p:cNvPr id="117" name="Ink 116">
                <a:extLst>
                  <a:ext uri="{FF2B5EF4-FFF2-40B4-BE49-F238E27FC236}">
                    <a16:creationId xmlns:a16="http://schemas.microsoft.com/office/drawing/2014/main" id="{3BA60358-F5FF-1525-B83F-DFB01DE91E6B}"/>
                  </a:ext>
                </a:extLst>
              </p:cNvPr>
              <p:cNvPicPr/>
              <p:nvPr/>
            </p:nvPicPr>
            <p:blipFill>
              <a:blip r:embed="rId21"/>
              <a:stretch>
                <a:fillRect/>
              </a:stretch>
            </p:blipFill>
            <p:spPr>
              <a:xfrm>
                <a:off x="3151581" y="5704873"/>
                <a:ext cx="3546360" cy="754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1" name="Ink 120">
                <a:extLst>
                  <a:ext uri="{FF2B5EF4-FFF2-40B4-BE49-F238E27FC236}">
                    <a16:creationId xmlns:a16="http://schemas.microsoft.com/office/drawing/2014/main" id="{288A27E3-E112-2529-A434-C822B31A30B3}"/>
                  </a:ext>
                </a:extLst>
              </p14:cNvPr>
              <p14:cNvContentPartPr/>
              <p14:nvPr/>
            </p14:nvContentPartPr>
            <p14:xfrm>
              <a:off x="10564341" y="5477713"/>
              <a:ext cx="479880" cy="356760"/>
            </p14:xfrm>
          </p:contentPart>
        </mc:Choice>
        <mc:Fallback>
          <p:pic>
            <p:nvPicPr>
              <p:cNvPr id="121" name="Ink 120">
                <a:extLst>
                  <a:ext uri="{FF2B5EF4-FFF2-40B4-BE49-F238E27FC236}">
                    <a16:creationId xmlns:a16="http://schemas.microsoft.com/office/drawing/2014/main" id="{288A27E3-E112-2529-A434-C822B31A30B3}"/>
                  </a:ext>
                </a:extLst>
              </p:cNvPr>
              <p:cNvPicPr/>
              <p:nvPr/>
            </p:nvPicPr>
            <p:blipFill>
              <a:blip r:embed="rId23"/>
              <a:stretch>
                <a:fillRect/>
              </a:stretch>
            </p:blipFill>
            <p:spPr>
              <a:xfrm>
                <a:off x="10555341" y="5468713"/>
                <a:ext cx="49752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7" name="Ink 126">
                <a:extLst>
                  <a:ext uri="{FF2B5EF4-FFF2-40B4-BE49-F238E27FC236}">
                    <a16:creationId xmlns:a16="http://schemas.microsoft.com/office/drawing/2014/main" id="{5AA3DDF0-0D69-01D9-2D43-612895C023D0}"/>
                  </a:ext>
                </a:extLst>
              </p14:cNvPr>
              <p14:cNvContentPartPr/>
              <p14:nvPr/>
            </p14:nvContentPartPr>
            <p14:xfrm>
              <a:off x="8944701" y="5635033"/>
              <a:ext cx="517680" cy="329400"/>
            </p14:xfrm>
          </p:contentPart>
        </mc:Choice>
        <mc:Fallback>
          <p:pic>
            <p:nvPicPr>
              <p:cNvPr id="127" name="Ink 126">
                <a:extLst>
                  <a:ext uri="{FF2B5EF4-FFF2-40B4-BE49-F238E27FC236}">
                    <a16:creationId xmlns:a16="http://schemas.microsoft.com/office/drawing/2014/main" id="{5AA3DDF0-0D69-01D9-2D43-612895C023D0}"/>
                  </a:ext>
                </a:extLst>
              </p:cNvPr>
              <p:cNvPicPr/>
              <p:nvPr/>
            </p:nvPicPr>
            <p:blipFill>
              <a:blip r:embed="rId25"/>
              <a:stretch>
                <a:fillRect/>
              </a:stretch>
            </p:blipFill>
            <p:spPr>
              <a:xfrm>
                <a:off x="8935701" y="5626033"/>
                <a:ext cx="53532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8" name="Ink 127">
                <a:extLst>
                  <a:ext uri="{FF2B5EF4-FFF2-40B4-BE49-F238E27FC236}">
                    <a16:creationId xmlns:a16="http://schemas.microsoft.com/office/drawing/2014/main" id="{1A88332F-62C5-D7C3-8C40-C43266A9E7E2}"/>
                  </a:ext>
                </a:extLst>
              </p14:cNvPr>
              <p14:cNvContentPartPr/>
              <p14:nvPr/>
            </p14:nvContentPartPr>
            <p14:xfrm>
              <a:off x="8752101" y="5486353"/>
              <a:ext cx="978840" cy="646560"/>
            </p14:xfrm>
          </p:contentPart>
        </mc:Choice>
        <mc:Fallback>
          <p:pic>
            <p:nvPicPr>
              <p:cNvPr id="128" name="Ink 127">
                <a:extLst>
                  <a:ext uri="{FF2B5EF4-FFF2-40B4-BE49-F238E27FC236}">
                    <a16:creationId xmlns:a16="http://schemas.microsoft.com/office/drawing/2014/main" id="{1A88332F-62C5-D7C3-8C40-C43266A9E7E2}"/>
                  </a:ext>
                </a:extLst>
              </p:cNvPr>
              <p:cNvPicPr/>
              <p:nvPr/>
            </p:nvPicPr>
            <p:blipFill>
              <a:blip r:embed="rId27"/>
              <a:stretch>
                <a:fillRect/>
              </a:stretch>
            </p:blipFill>
            <p:spPr>
              <a:xfrm>
                <a:off x="8743101" y="5477353"/>
                <a:ext cx="996480" cy="664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2" name="Ink 131">
                <a:extLst>
                  <a:ext uri="{FF2B5EF4-FFF2-40B4-BE49-F238E27FC236}">
                    <a16:creationId xmlns:a16="http://schemas.microsoft.com/office/drawing/2014/main" id="{C1BB2E86-3466-B142-3934-4709DEA74476}"/>
                  </a:ext>
                </a:extLst>
              </p14:cNvPr>
              <p14:cNvContentPartPr/>
              <p14:nvPr/>
            </p14:nvContentPartPr>
            <p14:xfrm>
              <a:off x="9014901" y="4641433"/>
              <a:ext cx="268560" cy="852840"/>
            </p14:xfrm>
          </p:contentPart>
        </mc:Choice>
        <mc:Fallback>
          <p:pic>
            <p:nvPicPr>
              <p:cNvPr id="132" name="Ink 131">
                <a:extLst>
                  <a:ext uri="{FF2B5EF4-FFF2-40B4-BE49-F238E27FC236}">
                    <a16:creationId xmlns:a16="http://schemas.microsoft.com/office/drawing/2014/main" id="{C1BB2E86-3466-B142-3934-4709DEA74476}"/>
                  </a:ext>
                </a:extLst>
              </p:cNvPr>
              <p:cNvPicPr/>
              <p:nvPr/>
            </p:nvPicPr>
            <p:blipFill>
              <a:blip r:embed="rId29"/>
              <a:stretch>
                <a:fillRect/>
              </a:stretch>
            </p:blipFill>
            <p:spPr>
              <a:xfrm>
                <a:off x="9005901" y="4632433"/>
                <a:ext cx="286200" cy="870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5" name="Ink 134">
                <a:extLst>
                  <a:ext uri="{FF2B5EF4-FFF2-40B4-BE49-F238E27FC236}">
                    <a16:creationId xmlns:a16="http://schemas.microsoft.com/office/drawing/2014/main" id="{98BB6C2A-BDBF-1F3B-CD18-48EAA45043AA}"/>
                  </a:ext>
                </a:extLst>
              </p14:cNvPr>
              <p14:cNvContentPartPr/>
              <p14:nvPr/>
            </p14:nvContentPartPr>
            <p14:xfrm>
              <a:off x="9788541" y="5627473"/>
              <a:ext cx="540000" cy="277200"/>
            </p14:xfrm>
          </p:contentPart>
        </mc:Choice>
        <mc:Fallback>
          <p:pic>
            <p:nvPicPr>
              <p:cNvPr id="135" name="Ink 134">
                <a:extLst>
                  <a:ext uri="{FF2B5EF4-FFF2-40B4-BE49-F238E27FC236}">
                    <a16:creationId xmlns:a16="http://schemas.microsoft.com/office/drawing/2014/main" id="{98BB6C2A-BDBF-1F3B-CD18-48EAA45043AA}"/>
                  </a:ext>
                </a:extLst>
              </p:cNvPr>
              <p:cNvPicPr/>
              <p:nvPr/>
            </p:nvPicPr>
            <p:blipFill>
              <a:blip r:embed="rId31"/>
              <a:stretch>
                <a:fillRect/>
              </a:stretch>
            </p:blipFill>
            <p:spPr>
              <a:xfrm>
                <a:off x="9779541" y="5618473"/>
                <a:ext cx="55764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6" name="Ink 135">
                <a:extLst>
                  <a:ext uri="{FF2B5EF4-FFF2-40B4-BE49-F238E27FC236}">
                    <a16:creationId xmlns:a16="http://schemas.microsoft.com/office/drawing/2014/main" id="{8CED4FAA-1615-6379-4D0E-8A7ED91F78B1}"/>
                  </a:ext>
                </a:extLst>
              </p14:cNvPr>
              <p14:cNvContentPartPr/>
              <p14:nvPr/>
            </p14:nvContentPartPr>
            <p14:xfrm>
              <a:off x="7046781" y="2672953"/>
              <a:ext cx="259560" cy="2227320"/>
            </p14:xfrm>
          </p:contentPart>
        </mc:Choice>
        <mc:Fallback>
          <p:pic>
            <p:nvPicPr>
              <p:cNvPr id="136" name="Ink 135">
                <a:extLst>
                  <a:ext uri="{FF2B5EF4-FFF2-40B4-BE49-F238E27FC236}">
                    <a16:creationId xmlns:a16="http://schemas.microsoft.com/office/drawing/2014/main" id="{8CED4FAA-1615-6379-4D0E-8A7ED91F78B1}"/>
                  </a:ext>
                </a:extLst>
              </p:cNvPr>
              <p:cNvPicPr/>
              <p:nvPr/>
            </p:nvPicPr>
            <p:blipFill>
              <a:blip r:embed="rId33"/>
              <a:stretch>
                <a:fillRect/>
              </a:stretch>
            </p:blipFill>
            <p:spPr>
              <a:xfrm>
                <a:off x="7037781" y="2663953"/>
                <a:ext cx="277200" cy="2244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37" name="Ink 136">
                <a:extLst>
                  <a:ext uri="{FF2B5EF4-FFF2-40B4-BE49-F238E27FC236}">
                    <a16:creationId xmlns:a16="http://schemas.microsoft.com/office/drawing/2014/main" id="{5915BAC3-826E-12C6-BA48-71EC35194C30}"/>
                  </a:ext>
                </a:extLst>
              </p14:cNvPr>
              <p14:cNvContentPartPr/>
              <p14:nvPr/>
            </p14:nvContentPartPr>
            <p14:xfrm>
              <a:off x="9800061" y="2753233"/>
              <a:ext cx="458640" cy="1889640"/>
            </p14:xfrm>
          </p:contentPart>
        </mc:Choice>
        <mc:Fallback>
          <p:pic>
            <p:nvPicPr>
              <p:cNvPr id="137" name="Ink 136">
                <a:extLst>
                  <a:ext uri="{FF2B5EF4-FFF2-40B4-BE49-F238E27FC236}">
                    <a16:creationId xmlns:a16="http://schemas.microsoft.com/office/drawing/2014/main" id="{5915BAC3-826E-12C6-BA48-71EC35194C30}"/>
                  </a:ext>
                </a:extLst>
              </p:cNvPr>
              <p:cNvPicPr/>
              <p:nvPr/>
            </p:nvPicPr>
            <p:blipFill>
              <a:blip r:embed="rId35"/>
              <a:stretch>
                <a:fillRect/>
              </a:stretch>
            </p:blipFill>
            <p:spPr>
              <a:xfrm>
                <a:off x="9791061" y="2744233"/>
                <a:ext cx="476280" cy="1907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40" name="Ink 139">
                <a:extLst>
                  <a:ext uri="{FF2B5EF4-FFF2-40B4-BE49-F238E27FC236}">
                    <a16:creationId xmlns:a16="http://schemas.microsoft.com/office/drawing/2014/main" id="{9807C177-2D4D-D9B0-73E2-8EA5E5DC5696}"/>
                  </a:ext>
                </a:extLst>
              </p14:cNvPr>
              <p14:cNvContentPartPr/>
              <p14:nvPr/>
            </p14:nvContentPartPr>
            <p14:xfrm>
              <a:off x="7066581" y="5506153"/>
              <a:ext cx="1739880" cy="795600"/>
            </p14:xfrm>
          </p:contentPart>
        </mc:Choice>
        <mc:Fallback>
          <p:pic>
            <p:nvPicPr>
              <p:cNvPr id="140" name="Ink 139">
                <a:extLst>
                  <a:ext uri="{FF2B5EF4-FFF2-40B4-BE49-F238E27FC236}">
                    <a16:creationId xmlns:a16="http://schemas.microsoft.com/office/drawing/2014/main" id="{9807C177-2D4D-D9B0-73E2-8EA5E5DC5696}"/>
                  </a:ext>
                </a:extLst>
              </p:cNvPr>
              <p:cNvPicPr/>
              <p:nvPr/>
            </p:nvPicPr>
            <p:blipFill>
              <a:blip r:embed="rId37"/>
              <a:stretch>
                <a:fillRect/>
              </a:stretch>
            </p:blipFill>
            <p:spPr>
              <a:xfrm>
                <a:off x="7057581" y="5497153"/>
                <a:ext cx="1757520" cy="813240"/>
              </a:xfrm>
              <a:prstGeom prst="rect">
                <a:avLst/>
              </a:prstGeom>
            </p:spPr>
          </p:pic>
        </mc:Fallback>
      </mc:AlternateContent>
    </p:spTree>
    <p:extLst>
      <p:ext uri="{BB962C8B-B14F-4D97-AF65-F5344CB8AC3E}">
        <p14:creationId xmlns:p14="http://schemas.microsoft.com/office/powerpoint/2010/main" val="3624136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Backing Service in CF</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backing service in CF is just a reusable service. We will use these backing service for different purpose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DB as a service – </a:t>
            </a:r>
            <a:r>
              <a:rPr lang="en-US" dirty="0" err="1">
                <a:solidFill>
                  <a:prstClr val="black"/>
                </a:solidFill>
                <a:latin typeface="Calibri"/>
              </a:rPr>
              <a:t>PosgreSQL</a:t>
            </a:r>
            <a:r>
              <a:rPr lang="en-US" dirty="0">
                <a:solidFill>
                  <a:prstClr val="black"/>
                </a:solidFill>
                <a:latin typeface="Calibri"/>
              </a:rPr>
              <a:t>, SAP HANA, SAP HANA HDI, Mongo, Redis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Queue – Rabbit MQ, Kafka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Authentication manager – UAA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Connectivity Service </a:t>
            </a: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Our application will bind to these services and use them out-of-box. As a app developer we don’t have to worry about running most of these functionalities own 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Start a new backing service instance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In order to access these backing service we need add a services entry in our app’s </a:t>
            </a:r>
            <a:r>
              <a:rPr lang="en-US" dirty="0" err="1">
                <a:solidFill>
                  <a:prstClr val="black"/>
                </a:solidFill>
                <a:latin typeface="Calibri"/>
              </a:rPr>
              <a:t>manifest.yml</a:t>
            </a:r>
            <a:r>
              <a:rPr lang="en-US" dirty="0">
                <a:solidFill>
                  <a:prstClr val="black"/>
                </a:solidFill>
                <a:latin typeface="Calibri"/>
              </a:rPr>
              <a:t> file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The cloud foundry also provides Environment variables, which we can use to connect to these backing service. This way its fully flexible. To check these environment variables we can use command </a:t>
            </a:r>
            <a:r>
              <a:rPr lang="en-US" b="1" dirty="0">
                <a:solidFill>
                  <a:prstClr val="black"/>
                </a:solidFill>
                <a:latin typeface="Calibri"/>
              </a:rPr>
              <a:t>cf env &lt;</a:t>
            </a:r>
            <a:r>
              <a:rPr lang="en-US" b="1" dirty="0" err="1">
                <a:solidFill>
                  <a:prstClr val="black"/>
                </a:solidFill>
                <a:latin typeface="Calibri"/>
              </a:rPr>
              <a:t>appname</a:t>
            </a:r>
            <a:r>
              <a:rPr lang="en-US" b="1" dirty="0">
                <a:solidFill>
                  <a:prstClr val="black"/>
                </a:solidFill>
                <a:latin typeface="Calibri"/>
              </a:rPr>
              <a:t>&gt;</a:t>
            </a:r>
          </a:p>
          <a:p>
            <a:pPr marR="0" lvl="0" algn="l" defTabSz="914400" rtl="0" eaLnBrk="1" fontAlgn="auto" latinLnBrk="0" hangingPunct="1">
              <a:lnSpc>
                <a:spcPct val="100000"/>
              </a:lnSpc>
              <a:spcBef>
                <a:spcPts val="0"/>
              </a:spcBef>
              <a:spcAft>
                <a:spcPts val="0"/>
              </a:spcAft>
              <a:buClrTx/>
              <a:buSzTx/>
              <a:tabLst/>
              <a:defRPr/>
            </a:pPr>
            <a:endParaRPr lang="en-US" b="1"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Advantage: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Never need to hardcode our </a:t>
            </a:r>
            <a:r>
              <a:rPr lang="en-US" dirty="0" err="1">
                <a:solidFill>
                  <a:prstClr val="black"/>
                </a:solidFill>
                <a:latin typeface="Calibri"/>
              </a:rPr>
              <a:t>db</a:t>
            </a:r>
            <a:r>
              <a:rPr lang="en-US" dirty="0">
                <a:solidFill>
                  <a:prstClr val="black"/>
                </a:solidFill>
                <a:latin typeface="Calibri"/>
              </a:rPr>
              <a:t> credentials anywhere, the app will look for it and connects to it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Scale backing service individual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Complete management of backing service using CF cockpit or command line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Take care of auto binding in D, Q and Production</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Tree>
    <p:extLst>
      <p:ext uri="{BB962C8B-B14F-4D97-AF65-F5344CB8AC3E}">
        <p14:creationId xmlns:p14="http://schemas.microsoft.com/office/powerpoint/2010/main" val="1061696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B81DE3-D125-BE24-430A-F008BC36F025}"/>
              </a:ext>
            </a:extLst>
          </p:cNvPr>
          <p:cNvSpPr>
            <a:spLocks noGrp="1"/>
          </p:cNvSpPr>
          <p:nvPr>
            <p:ph type="sldNum" sz="quarter" idx="12"/>
          </p:nvPr>
        </p:nvSpPr>
        <p:spPr/>
        <p:txBody>
          <a:bodyPr/>
          <a:lstStyle/>
          <a:p>
            <a:fld id="{57F9AF9E-ED51-4F62-9170-299651997670}" type="slidenum">
              <a:rPr lang="en-IN" smtClean="0"/>
              <a:t>6</a:t>
            </a:fld>
            <a:endParaRPr lang="en-IN"/>
          </a:p>
        </p:txBody>
      </p:sp>
    </p:spTree>
    <p:extLst>
      <p:ext uri="{BB962C8B-B14F-4D97-AF65-F5344CB8AC3E}">
        <p14:creationId xmlns:p14="http://schemas.microsoft.com/office/powerpoint/2010/main" val="931388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A055C8-6A3E-46D5-9F35-5542FCDDA599}"/>
              </a:ext>
            </a:extLst>
          </p:cNvPr>
          <p:cNvSpPr>
            <a:spLocks noGrp="1"/>
          </p:cNvSpPr>
          <p:nvPr>
            <p:ph type="title"/>
          </p:nvPr>
        </p:nvSpPr>
        <p:spPr>
          <a:xfrm>
            <a:off x="655321" y="495335"/>
            <a:ext cx="10515600" cy="640714"/>
          </a:xfrm>
        </p:spPr>
        <p:txBody>
          <a:bodyPr/>
          <a:lstStyle/>
          <a:p>
            <a:r>
              <a:rPr lang="en-US" dirty="0"/>
              <a:t>HANDS-ON: Setup Postgre Backing service in CF</a:t>
            </a:r>
          </a:p>
        </p:txBody>
      </p:sp>
      <p:pic>
        <p:nvPicPr>
          <p:cNvPr id="1026" name="Picture 2" descr="Managed hyperscaler backing services on SAP Cloud Platform: Best of both  worlds! | SAP Blogs">
            <a:extLst>
              <a:ext uri="{FF2B5EF4-FFF2-40B4-BE49-F238E27FC236}">
                <a16:creationId xmlns:a16="http://schemas.microsoft.com/office/drawing/2014/main" id="{01611B7E-975F-D010-2F57-CE8D921F3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853" y="1523735"/>
            <a:ext cx="7080181" cy="47327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374ACB9-1F98-591D-3F68-491AC665E691}"/>
              </a:ext>
            </a:extLst>
          </p:cNvPr>
          <p:cNvSpPr/>
          <p:nvPr/>
        </p:nvSpPr>
        <p:spPr>
          <a:xfrm>
            <a:off x="3190460" y="1689652"/>
            <a:ext cx="1858617" cy="268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SAP BTP</a:t>
            </a:r>
          </a:p>
        </p:txBody>
      </p:sp>
    </p:spTree>
    <p:extLst>
      <p:ext uri="{BB962C8B-B14F-4D97-AF65-F5344CB8AC3E}">
        <p14:creationId xmlns:p14="http://schemas.microsoft.com/office/powerpoint/2010/main" val="386574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Backing Service Overview - Binding</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pic>
        <p:nvPicPr>
          <p:cNvPr id="2" name="Picture 1">
            <a:extLst>
              <a:ext uri="{FF2B5EF4-FFF2-40B4-BE49-F238E27FC236}">
                <a16:creationId xmlns:a16="http://schemas.microsoft.com/office/drawing/2014/main" id="{A781A474-574D-4BFB-95B8-63B68ABA1D52}"/>
              </a:ext>
            </a:extLst>
          </p:cNvPr>
          <p:cNvPicPr>
            <a:picLocks noChangeAspect="1"/>
          </p:cNvPicPr>
          <p:nvPr/>
        </p:nvPicPr>
        <p:blipFill>
          <a:blip r:embed="rId3"/>
          <a:stretch>
            <a:fillRect/>
          </a:stretch>
        </p:blipFill>
        <p:spPr>
          <a:xfrm>
            <a:off x="842165" y="1012322"/>
            <a:ext cx="9930338" cy="5102433"/>
          </a:xfrm>
          <a:prstGeom prst="rect">
            <a:avLst/>
          </a:prstGeom>
        </p:spPr>
      </p:pic>
    </p:spTree>
    <p:extLst>
      <p:ext uri="{BB962C8B-B14F-4D97-AF65-F5344CB8AC3E}">
        <p14:creationId xmlns:p14="http://schemas.microsoft.com/office/powerpoint/2010/main" val="2384744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Steps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35531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 new instance of backing service – Postgre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Add an entry for that backing service in our </a:t>
            </a:r>
            <a:r>
              <a:rPr lang="en-US" dirty="0" err="1">
                <a:solidFill>
                  <a:prstClr val="black"/>
                </a:solidFill>
                <a:latin typeface="Calibri"/>
              </a:rPr>
              <a:t>manifest.yml</a:t>
            </a: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Delete the properties file which has hardcoding of DB connection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Add new dependencies in our project</a:t>
            </a:r>
          </a:p>
          <a:p>
            <a:pPr marL="800100" lvl="1" indent="-342900">
              <a:buFontTx/>
              <a:buAutoNum type="arabicPeriod"/>
              <a:defRPr/>
            </a:pPr>
            <a:r>
              <a:rPr kumimoji="0" lang="en-US" b="0" i="0" u="none" strike="noStrike" kern="1200" cap="none" spc="0" normalizeH="0" baseline="0" noProof="0" dirty="0">
                <a:ln>
                  <a:noFill/>
                </a:ln>
                <a:solidFill>
                  <a:prstClr val="black"/>
                </a:solidFill>
                <a:effectLst/>
                <a:uLnTx/>
                <a:uFillTx/>
                <a:latin typeface="Calibri"/>
                <a:ea typeface="+mn-ea"/>
                <a:cs typeface="+mn-cs"/>
              </a:rPr>
              <a:t>Spring-cloud-</a:t>
            </a:r>
            <a:r>
              <a:rPr kumimoji="0" lang="en-US" b="0" i="0" u="none" strike="noStrike" kern="1200" cap="none" spc="0" normalizeH="0" baseline="0" noProof="0" dirty="0" err="1">
                <a:ln>
                  <a:noFill/>
                </a:ln>
                <a:solidFill>
                  <a:prstClr val="black"/>
                </a:solidFill>
                <a:effectLst/>
                <a:uLnTx/>
                <a:uFillTx/>
                <a:latin typeface="Calibri"/>
                <a:ea typeface="+mn-ea"/>
                <a:cs typeface="+mn-cs"/>
              </a:rPr>
              <a:t>cloudfoundry</a:t>
            </a:r>
            <a:r>
              <a:rPr kumimoji="0" lang="en-US" b="0" i="0" u="none" strike="noStrike" kern="1200" cap="none" spc="0" normalizeH="0" baseline="0" noProof="0" dirty="0">
                <a:ln>
                  <a:noFill/>
                </a:ln>
                <a:solidFill>
                  <a:prstClr val="black"/>
                </a:solidFill>
                <a:effectLst/>
                <a:uLnTx/>
                <a:uFillTx/>
                <a:latin typeface="Calibri"/>
                <a:ea typeface="+mn-ea"/>
                <a:cs typeface="+mn-cs"/>
              </a:rPr>
              <a:t>-connector </a:t>
            </a:r>
          </a:p>
          <a:p>
            <a:pPr marL="800100" lvl="1" indent="-342900">
              <a:buFontTx/>
              <a:buAutoNum type="arabicPeriod"/>
              <a:defRPr/>
            </a:pPr>
            <a:r>
              <a:rPr lang="en-US" dirty="0">
                <a:solidFill>
                  <a:prstClr val="black"/>
                </a:solidFill>
                <a:latin typeface="Calibri"/>
              </a:rPr>
              <a:t>Spring-cloud-spring-service-connector</a:t>
            </a:r>
          </a:p>
          <a:p>
            <a:pPr marL="800100" lvl="1" indent="-342900">
              <a:buFontTx/>
              <a:buAutoNum type="arabicPeriod"/>
              <a:defRPr/>
            </a:pPr>
            <a:r>
              <a:rPr kumimoji="0" lang="en-US" b="0" i="0" u="none" strike="noStrike" kern="1200" cap="none" spc="0" normalizeH="0" baseline="0" noProof="0" dirty="0" err="1">
                <a:ln>
                  <a:noFill/>
                </a:ln>
                <a:solidFill>
                  <a:prstClr val="black"/>
                </a:solidFill>
                <a:effectLst/>
                <a:uLnTx/>
                <a:uFillTx/>
                <a:latin typeface="Calibri"/>
                <a:ea typeface="+mn-ea"/>
                <a:cs typeface="+mn-cs"/>
              </a:rPr>
              <a:t>Ngbc</a:t>
            </a:r>
            <a:r>
              <a:rPr kumimoji="0" lang="en-US" b="0" i="0" u="none" strike="noStrike" kern="1200" cap="none" spc="0" normalizeH="0" baseline="0" noProof="0" dirty="0">
                <a:ln>
                  <a:noFill/>
                </a:ln>
                <a:solidFill>
                  <a:prstClr val="black"/>
                </a:solidFill>
                <a:effectLst/>
                <a:uLnTx/>
                <a:uFillTx/>
                <a:latin typeface="Calibri"/>
                <a:ea typeface="+mn-ea"/>
                <a:cs typeface="+mn-cs"/>
              </a:rPr>
              <a:t> – DB Driver</a:t>
            </a:r>
          </a:p>
          <a:p>
            <a:pPr marL="800100" lvl="1" indent="-342900">
              <a:buFontTx/>
              <a:buAutoNum type="arabicPeriod"/>
              <a:defRPr/>
            </a:pPr>
            <a:r>
              <a:rPr lang="en-US" dirty="0">
                <a:solidFill>
                  <a:prstClr val="black"/>
                </a:solidFill>
                <a:latin typeface="Calibri"/>
              </a:rPr>
              <a:t>Dbcp2</a:t>
            </a:r>
          </a:p>
          <a:p>
            <a:pPr marL="800100" lvl="1" indent="-342900">
              <a:buFontTx/>
              <a:buAutoNum type="arabicPeriod"/>
              <a:defRPr/>
            </a:pPr>
            <a:r>
              <a:rPr lang="en-US" dirty="0" err="1">
                <a:solidFill>
                  <a:prstClr val="black"/>
                </a:solidFill>
                <a:latin typeface="Calibri"/>
              </a:rPr>
              <a:t>Org.eclipse.persistence.jpa</a:t>
            </a:r>
            <a:endParaRPr lang="en-US" dirty="0">
              <a:solidFill>
                <a:prstClr val="black"/>
              </a:solidFill>
              <a:latin typeface="Calibri"/>
            </a:endParaRPr>
          </a:p>
          <a:p>
            <a:pPr marL="342900" indent="-342900">
              <a:buFontTx/>
              <a:buAutoNum type="arabicPeriod"/>
              <a:defRPr/>
            </a:pPr>
            <a:r>
              <a:rPr kumimoji="0" lang="en-US" b="0" i="0" u="none" strike="noStrike" kern="1200" cap="none" spc="0" normalizeH="0" baseline="0" noProof="0" dirty="0">
                <a:ln>
                  <a:noFill/>
                </a:ln>
                <a:solidFill>
                  <a:prstClr val="black"/>
                </a:solidFill>
                <a:effectLst/>
                <a:uLnTx/>
                <a:uFillTx/>
                <a:latin typeface="Calibri"/>
                <a:ea typeface="+mn-ea"/>
                <a:cs typeface="+mn-cs"/>
              </a:rPr>
              <a:t>Implement 2 classes</a:t>
            </a:r>
          </a:p>
          <a:p>
            <a:pPr marL="800100" lvl="1" indent="-342900">
              <a:buFontTx/>
              <a:buAutoNum type="arabicPeriod"/>
              <a:defRPr/>
            </a:pPr>
            <a:r>
              <a:rPr lang="en-US" dirty="0">
                <a:solidFill>
                  <a:prstClr val="black"/>
                </a:solidFill>
                <a:latin typeface="Calibri"/>
              </a:rPr>
              <a:t>Database Config class as described above, This class will use the variables to create a new data source connection. This data source connection will be passed to Spring JPA. Spring JPA needs </a:t>
            </a:r>
            <a:r>
              <a:rPr lang="en-US" dirty="0" err="1">
                <a:solidFill>
                  <a:prstClr val="black"/>
                </a:solidFill>
                <a:latin typeface="Calibri"/>
              </a:rPr>
              <a:t>EntityManager</a:t>
            </a:r>
            <a:r>
              <a:rPr lang="en-US" dirty="0">
                <a:solidFill>
                  <a:prstClr val="black"/>
                </a:solidFill>
                <a:latin typeface="Calibri"/>
              </a:rPr>
              <a:t> (Create, Alter DB Tables) and Transaction Manager(To CRUD). This class has 3 methods</a:t>
            </a:r>
          </a:p>
          <a:p>
            <a:pPr marL="1257300" lvl="2" indent="-342900">
              <a:buFontTx/>
              <a:buAutoNum type="arabicPeriod"/>
              <a:defRPr/>
            </a:pPr>
            <a:r>
              <a:rPr lang="en-US" dirty="0">
                <a:solidFill>
                  <a:prstClr val="black"/>
                </a:solidFill>
                <a:latin typeface="Calibri"/>
              </a:rPr>
              <a:t>Create a DB Connection</a:t>
            </a:r>
          </a:p>
          <a:p>
            <a:pPr marL="1257300" lvl="2" indent="-342900">
              <a:buFontTx/>
              <a:buAutoNum type="arabicPeriod"/>
              <a:defRPr/>
            </a:pPr>
            <a:r>
              <a:rPr lang="en-US" dirty="0">
                <a:solidFill>
                  <a:prstClr val="black"/>
                </a:solidFill>
                <a:latin typeface="Calibri"/>
              </a:rPr>
              <a:t>Create </a:t>
            </a:r>
            <a:r>
              <a:rPr lang="en-US" dirty="0" err="1">
                <a:solidFill>
                  <a:prstClr val="black"/>
                </a:solidFill>
                <a:latin typeface="Calibri"/>
              </a:rPr>
              <a:t>EntityManager</a:t>
            </a:r>
            <a:r>
              <a:rPr lang="en-US" dirty="0">
                <a:solidFill>
                  <a:prstClr val="black"/>
                </a:solidFill>
                <a:latin typeface="Calibri"/>
              </a:rPr>
              <a:t> by using our own DB Connection</a:t>
            </a:r>
          </a:p>
          <a:p>
            <a:pPr marL="1257300" lvl="2" indent="-342900">
              <a:buFontTx/>
              <a:buAutoNum type="arabicPeriod"/>
              <a:defRPr/>
            </a:pPr>
            <a:r>
              <a:rPr lang="en-US" dirty="0">
                <a:solidFill>
                  <a:prstClr val="black"/>
                </a:solidFill>
                <a:latin typeface="Calibri"/>
              </a:rPr>
              <a:t>Create Transaction Manager by using our own connection</a:t>
            </a:r>
          </a:p>
          <a:p>
            <a:pPr marL="800100" lvl="1" indent="-342900">
              <a:buFontTx/>
              <a:buAutoNum type="arabicPeriod"/>
              <a:defRPr/>
            </a:pPr>
            <a:r>
              <a:rPr kumimoji="0" lang="en-US" b="0" i="0" u="none" strike="noStrike" kern="1200" cap="none" spc="0" normalizeH="0" baseline="0" noProof="0" dirty="0">
                <a:ln>
                  <a:noFill/>
                </a:ln>
                <a:solidFill>
                  <a:prstClr val="black"/>
                </a:solidFill>
                <a:effectLst/>
                <a:uLnTx/>
                <a:uFillTx/>
                <a:latin typeface="Calibri"/>
                <a:ea typeface="+mn-ea"/>
                <a:cs typeface="+mn-cs"/>
              </a:rPr>
              <a:t>Entity Manager class which will have all the settings and address of our entity classes.</a:t>
            </a:r>
          </a:p>
          <a:p>
            <a:pPr marL="342900" indent="-342900">
              <a:buFontTx/>
              <a:buAutoNum type="arabicPeriod"/>
              <a:defRPr/>
            </a:pPr>
            <a:r>
              <a:rPr lang="en-US" dirty="0">
                <a:solidFill>
                  <a:prstClr val="black"/>
                </a:solidFill>
                <a:latin typeface="Calibri"/>
              </a:rPr>
              <a:t>We can change settings if we want into the </a:t>
            </a:r>
            <a:r>
              <a:rPr lang="en-US" dirty="0" err="1">
                <a:solidFill>
                  <a:prstClr val="black"/>
                </a:solidFill>
                <a:latin typeface="Calibri"/>
              </a:rPr>
              <a:t>EntityManager</a:t>
            </a:r>
            <a:r>
              <a:rPr lang="en-US" dirty="0">
                <a:solidFill>
                  <a:prstClr val="black"/>
                </a:solidFill>
                <a:latin typeface="Calibri"/>
              </a:rPr>
              <a:t> Factory.</a:t>
            </a:r>
          </a:p>
          <a:p>
            <a:pPr marL="342900" indent="-342900">
              <a:buFontTx/>
              <a:buAutoNum type="arabicPeriod"/>
              <a:defRPr/>
            </a:pPr>
            <a:r>
              <a:rPr kumimoji="0" lang="en-US" b="0" i="0" u="none" strike="noStrike" kern="1200" cap="none" spc="0" normalizeH="0" baseline="0" noProof="0" dirty="0">
                <a:ln>
                  <a:noFill/>
                </a:ln>
                <a:solidFill>
                  <a:prstClr val="black"/>
                </a:solidFill>
                <a:effectLst/>
                <a:uLnTx/>
                <a:uFillTx/>
                <a:latin typeface="Calibri"/>
                <a:ea typeface="+mn-ea"/>
                <a:cs typeface="+mn-cs"/>
              </a:rPr>
              <a:t>Build project – skip test</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ight Brace 1">
            <a:extLst>
              <a:ext uri="{FF2B5EF4-FFF2-40B4-BE49-F238E27FC236}">
                <a16:creationId xmlns:a16="http://schemas.microsoft.com/office/drawing/2014/main" id="{CACE5F1C-9D95-456E-88BE-32977FEEA228}"/>
              </a:ext>
            </a:extLst>
          </p:cNvPr>
          <p:cNvSpPr/>
          <p:nvPr/>
        </p:nvSpPr>
        <p:spPr>
          <a:xfrm>
            <a:off x="4815840" y="2133600"/>
            <a:ext cx="418011" cy="452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54BAC67-44C5-43E3-9EA6-16D475ACA9FF}"/>
              </a:ext>
            </a:extLst>
          </p:cNvPr>
          <p:cNvSpPr txBox="1"/>
          <p:nvPr/>
        </p:nvSpPr>
        <p:spPr>
          <a:xfrm>
            <a:off x="5320937" y="2026126"/>
            <a:ext cx="6642463" cy="830997"/>
          </a:xfrm>
          <a:prstGeom prst="rect">
            <a:avLst/>
          </a:prstGeom>
          <a:noFill/>
        </p:spPr>
        <p:txBody>
          <a:bodyPr wrap="square" rtlCol="0">
            <a:spAutoFit/>
          </a:bodyPr>
          <a:lstStyle/>
          <a:p>
            <a:r>
              <a:rPr lang="en-US" sz="1600" dirty="0"/>
              <a:t>Looking in CF environment a variable with name VCAP_SERVICES and parse it. Pass this information to a configuration class which we will register with spring. The class must inherit </a:t>
            </a:r>
            <a:r>
              <a:rPr lang="en-US" sz="1600" dirty="0" err="1"/>
              <a:t>AbstractCloudConfig</a:t>
            </a:r>
            <a:endParaRPr lang="en-US" sz="1600" dirty="0"/>
          </a:p>
        </p:txBody>
      </p:sp>
      <p:sp>
        <p:nvSpPr>
          <p:cNvPr id="9" name="Right Brace 8">
            <a:extLst>
              <a:ext uri="{FF2B5EF4-FFF2-40B4-BE49-F238E27FC236}">
                <a16:creationId xmlns:a16="http://schemas.microsoft.com/office/drawing/2014/main" id="{EDED154E-66ED-4BCC-975F-948335B281A9}"/>
              </a:ext>
            </a:extLst>
          </p:cNvPr>
          <p:cNvSpPr/>
          <p:nvPr/>
        </p:nvSpPr>
        <p:spPr>
          <a:xfrm>
            <a:off x="1889760" y="2949456"/>
            <a:ext cx="304800" cy="293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ED03F74-BABE-435A-9A4E-A05313707A2D}"/>
              </a:ext>
            </a:extLst>
          </p:cNvPr>
          <p:cNvSpPr txBox="1"/>
          <p:nvPr/>
        </p:nvSpPr>
        <p:spPr>
          <a:xfrm>
            <a:off x="2194560" y="2911584"/>
            <a:ext cx="9572897" cy="338554"/>
          </a:xfrm>
          <a:prstGeom prst="rect">
            <a:avLst/>
          </a:prstGeom>
          <a:noFill/>
        </p:spPr>
        <p:txBody>
          <a:bodyPr wrap="square" rtlCol="0">
            <a:spAutoFit/>
          </a:bodyPr>
          <a:lstStyle/>
          <a:p>
            <a:r>
              <a:rPr lang="en-US" sz="1600" dirty="0"/>
              <a:t>Pool the connections and control the flow of calls to avoid flood to DB. Good for performance.</a:t>
            </a:r>
          </a:p>
        </p:txBody>
      </p:sp>
      <p:sp>
        <p:nvSpPr>
          <p:cNvPr id="11" name="Right Brace 10">
            <a:extLst>
              <a:ext uri="{FF2B5EF4-FFF2-40B4-BE49-F238E27FC236}">
                <a16:creationId xmlns:a16="http://schemas.microsoft.com/office/drawing/2014/main" id="{0AC48F44-A980-4213-9FC8-666E5BEE3523}"/>
              </a:ext>
            </a:extLst>
          </p:cNvPr>
          <p:cNvSpPr/>
          <p:nvPr/>
        </p:nvSpPr>
        <p:spPr>
          <a:xfrm>
            <a:off x="6871063" y="4819246"/>
            <a:ext cx="679268" cy="6008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7AE10F9-9AE9-48B5-9AC5-349A8F7A4049}"/>
              </a:ext>
            </a:extLst>
          </p:cNvPr>
          <p:cNvSpPr txBox="1"/>
          <p:nvPr/>
        </p:nvSpPr>
        <p:spPr>
          <a:xfrm>
            <a:off x="7550331" y="4773807"/>
            <a:ext cx="4981303" cy="584775"/>
          </a:xfrm>
          <a:prstGeom prst="rect">
            <a:avLst/>
          </a:prstGeom>
          <a:noFill/>
        </p:spPr>
        <p:txBody>
          <a:bodyPr wrap="square" rtlCol="0">
            <a:spAutoFit/>
          </a:bodyPr>
          <a:lstStyle/>
          <a:p>
            <a:r>
              <a:rPr lang="en-US" sz="1600" b="1" dirty="0" err="1"/>
              <a:t>EclipseLink</a:t>
            </a:r>
            <a:r>
              <a:rPr lang="en-US" sz="1600" dirty="0"/>
              <a:t> is a JPA implementation, which is responsible for creating EM, TR</a:t>
            </a:r>
          </a:p>
        </p:txBody>
      </p:sp>
    </p:spTree>
    <p:extLst>
      <p:ext uri="{BB962C8B-B14F-4D97-AF65-F5344CB8AC3E}">
        <p14:creationId xmlns:p14="http://schemas.microsoft.com/office/powerpoint/2010/main" val="3213570291"/>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5501</TotalTime>
  <Words>893</Words>
  <Application>Microsoft Office PowerPoint</Application>
  <PresentationFormat>Widescreen</PresentationFormat>
  <Paragraphs>142</Paragraphs>
  <Slides>18</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-apple-system</vt:lpstr>
      <vt:lpstr>Arial</vt:lpstr>
      <vt:lpstr>Arial Regular</vt:lpstr>
      <vt:lpstr>Calibri</vt:lpstr>
      <vt:lpstr>Cambria</vt:lpstr>
      <vt:lpstr>Cooper Black</vt:lpstr>
      <vt:lpstr>Montserrat</vt:lpstr>
      <vt:lpstr>Roboto</vt:lpstr>
      <vt:lpstr>Verdana</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HANDS-ON: Setup Postgre Backing service in CF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5738</cp:revision>
  <dcterms:created xsi:type="dcterms:W3CDTF">2020-10-03T07:29:13Z</dcterms:created>
  <dcterms:modified xsi:type="dcterms:W3CDTF">2022-07-12T04:07:41Z</dcterms:modified>
</cp:coreProperties>
</file>